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6" r:id="rId2"/>
  </p:sldMasterIdLst>
  <p:notesMasterIdLst>
    <p:notesMasterId r:id="rId37"/>
  </p:notesMasterIdLst>
  <p:sldIdLst>
    <p:sldId id="256" r:id="rId3"/>
    <p:sldId id="269" r:id="rId4"/>
    <p:sldId id="307" r:id="rId5"/>
    <p:sldId id="277" r:id="rId6"/>
    <p:sldId id="278" r:id="rId7"/>
    <p:sldId id="262" r:id="rId8"/>
    <p:sldId id="263" r:id="rId9"/>
    <p:sldId id="275" r:id="rId10"/>
    <p:sldId id="276" r:id="rId11"/>
    <p:sldId id="280" r:id="rId12"/>
    <p:sldId id="281" r:id="rId13"/>
    <p:sldId id="282" r:id="rId14"/>
    <p:sldId id="267" r:id="rId15"/>
    <p:sldId id="283" r:id="rId16"/>
    <p:sldId id="284" r:id="rId17"/>
    <p:sldId id="285" r:id="rId18"/>
    <p:sldId id="286" r:id="rId19"/>
    <p:sldId id="289" r:id="rId20"/>
    <p:sldId id="290" r:id="rId21"/>
    <p:sldId id="291" r:id="rId22"/>
    <p:sldId id="287" r:id="rId23"/>
    <p:sldId id="288" r:id="rId24"/>
    <p:sldId id="293" r:id="rId25"/>
    <p:sldId id="295" r:id="rId26"/>
    <p:sldId id="296" r:id="rId27"/>
    <p:sldId id="298" r:id="rId28"/>
    <p:sldId id="299" r:id="rId29"/>
    <p:sldId id="300" r:id="rId30"/>
    <p:sldId id="301" r:id="rId31"/>
    <p:sldId id="266" r:id="rId32"/>
    <p:sldId id="302" r:id="rId33"/>
    <p:sldId id="303" r:id="rId34"/>
    <p:sldId id="306" r:id="rId35"/>
    <p:sldId id="305" r:id="rId36"/>
  </p:sldIdLst>
  <p:sldSz cx="9144000" cy="5143500" type="screen16x9"/>
  <p:notesSz cx="6022975" cy="11063288"/>
  <p:defaultTextStyle>
    <a:defPPr>
      <a:defRPr lang="en-US"/>
    </a:defPPr>
    <a:lvl1pPr marL="0" algn="l" defTabSz="914355" rtl="0" eaLnBrk="1" latinLnBrk="0" hangingPunct="1">
      <a:defRPr sz="1800" kern="1200">
        <a:solidFill>
          <a:schemeClr val="tx1"/>
        </a:solidFill>
        <a:latin typeface="+mn-lt"/>
        <a:ea typeface="+mn-ea"/>
        <a:cs typeface="+mn-cs"/>
      </a:defRPr>
    </a:lvl1pPr>
    <a:lvl2pPr marL="457178"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4"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8" algn="l" defTabSz="914355"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25968"/>
    <a:srgbClr val="00B178"/>
    <a:srgbClr val="000000"/>
    <a:srgbClr val="FFFFFF"/>
    <a:srgbClr val="00ABC3"/>
    <a:srgbClr val="E7F1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87101" autoAdjust="0"/>
  </p:normalViewPr>
  <p:slideViewPr>
    <p:cSldViewPr snapToObjects="1">
      <p:cViewPr>
        <p:scale>
          <a:sx n="80" d="100"/>
          <a:sy n="80" d="100"/>
        </p:scale>
        <p:origin x="-802" y="-379"/>
      </p:cViewPr>
      <p:guideLst>
        <p:guide orient="horz" pos="1620"/>
        <p:guide pos="2880"/>
      </p:guideLst>
    </p:cSldViewPr>
  </p:slideViewPr>
  <p:notesTextViewPr>
    <p:cViewPr>
      <p:scale>
        <a:sx n="1" d="1"/>
        <a:sy n="1" d="1"/>
      </p:scale>
      <p:origin x="0" y="0"/>
    </p:cViewPr>
  </p:notesTextViewPr>
  <p:notesViewPr>
    <p:cSldViewPr snapToObjects="1">
      <p:cViewPr varScale="1">
        <p:scale>
          <a:sx n="85" d="100"/>
          <a:sy n="85" d="100"/>
        </p:scale>
        <p:origin x="-3036" y="-96"/>
      </p:cViewPr>
      <p:guideLst>
        <p:guide orient="horz" pos="3485"/>
        <p:guide pos="189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2586714072751332"/>
          <c:y val="5.6131562954641723E-2"/>
          <c:w val="0.51096573394327971"/>
          <c:h val="0.89709213458315684"/>
        </c:manualLayout>
      </c:layout>
      <c:doughnutChart>
        <c:varyColors val="1"/>
        <c:ser>
          <c:idx val="0"/>
          <c:order val="0"/>
          <c:tx>
            <c:strRef>
              <c:f>Sheet1!$B$1</c:f>
              <c:strCache>
                <c:ptCount val="1"/>
                <c:pt idx="0">
                  <c:v>Sales</c:v>
                </c:pt>
              </c:strCache>
            </c:strRef>
          </c:tx>
          <c:dPt>
            <c:idx val="1"/>
            <c:bubble3D val="0"/>
            <c:spPr>
              <a:solidFill>
                <a:schemeClr val="tx2"/>
              </a:solidFill>
            </c:spPr>
          </c:dPt>
          <c:dPt>
            <c:idx val="2"/>
            <c:bubble3D val="0"/>
            <c:spPr>
              <a:solidFill>
                <a:schemeClr val="accent2"/>
              </a:solidFill>
            </c:spPr>
          </c:dPt>
          <c:cat>
            <c:strRef>
              <c:f>Sheet1!$A$2:$A$4</c:f>
              <c:strCache>
                <c:ptCount val="3"/>
                <c:pt idx="0">
                  <c:v>1st Qtr</c:v>
                </c:pt>
                <c:pt idx="1">
                  <c:v>2nd Qtr</c:v>
                </c:pt>
                <c:pt idx="2">
                  <c:v>3rd Qtr</c:v>
                </c:pt>
              </c:strCache>
            </c:strRef>
          </c:cat>
          <c:val>
            <c:numRef>
              <c:f>Sheet1!$B$2:$B$4</c:f>
              <c:numCache>
                <c:formatCode>General</c:formatCode>
                <c:ptCount val="3"/>
                <c:pt idx="0">
                  <c:v>1</c:v>
                </c:pt>
                <c:pt idx="1">
                  <c:v>1</c:v>
                </c:pt>
                <c:pt idx="2">
                  <c:v>1</c:v>
                </c:pt>
              </c:numCache>
            </c:numRef>
          </c:val>
        </c:ser>
        <c:dLbls>
          <c:showLegendKey val="0"/>
          <c:showVal val="0"/>
          <c:showCatName val="0"/>
          <c:showSerName val="0"/>
          <c:showPercent val="0"/>
          <c:showBubbleSize val="0"/>
          <c:showLeaderLines val="1"/>
        </c:dLbls>
        <c:firstSliceAng val="0"/>
        <c:holeSize val="72"/>
      </c:doughnutChart>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A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1"/>
            <c:bubble3D val="0"/>
            <c:spPr>
              <a:solidFill>
                <a:schemeClr val="tx2"/>
              </a:solidFill>
            </c:spPr>
          </c:dPt>
          <c:dPt>
            <c:idx val="2"/>
            <c:bubble3D val="0"/>
            <c:spPr>
              <a:solidFill>
                <a:schemeClr val="accent2"/>
              </a:solidFill>
            </c:spPr>
          </c:dPt>
          <c:cat>
            <c:strRef>
              <c:f>Sheet1!$A$2:$A$4</c:f>
              <c:strCache>
                <c:ptCount val="3"/>
                <c:pt idx="0">
                  <c:v>1st Qtr</c:v>
                </c:pt>
                <c:pt idx="1">
                  <c:v>2nd Qtr</c:v>
                </c:pt>
                <c:pt idx="2">
                  <c:v>3rd Qtr</c:v>
                </c:pt>
              </c:strCache>
            </c:strRef>
          </c:cat>
          <c:val>
            <c:numRef>
              <c:f>Sheet1!$B$2:$B$4</c:f>
              <c:numCache>
                <c:formatCode>General</c:formatCode>
                <c:ptCount val="3"/>
                <c:pt idx="0">
                  <c:v>69</c:v>
                </c:pt>
                <c:pt idx="1">
                  <c:v>25</c:v>
                </c:pt>
                <c:pt idx="2">
                  <c:v>16</c:v>
                </c:pt>
              </c:numCache>
            </c:numRef>
          </c:val>
        </c:ser>
        <c:dLbls>
          <c:showLegendKey val="0"/>
          <c:showVal val="0"/>
          <c:showCatName val="0"/>
          <c:showSerName val="0"/>
          <c:showPercent val="0"/>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609956" cy="553164"/>
          </a:xfrm>
          <a:prstGeom prst="rect">
            <a:avLst/>
          </a:prstGeom>
        </p:spPr>
        <p:txBody>
          <a:bodyPr vert="horz" lIns="86206" tIns="43103" rIns="86206" bIns="43103" rtlCol="0"/>
          <a:lstStyle>
            <a:lvl1pPr algn="l">
              <a:defRPr sz="1100"/>
            </a:lvl1pPr>
          </a:lstStyle>
          <a:p>
            <a:endParaRPr lang="en-AU" dirty="0"/>
          </a:p>
        </p:txBody>
      </p:sp>
      <p:sp>
        <p:nvSpPr>
          <p:cNvPr id="3" name="Date Placeholder 2"/>
          <p:cNvSpPr>
            <a:spLocks noGrp="1"/>
          </p:cNvSpPr>
          <p:nvPr>
            <p:ph type="dt" idx="1"/>
          </p:nvPr>
        </p:nvSpPr>
        <p:spPr>
          <a:xfrm>
            <a:off x="3411626" y="0"/>
            <a:ext cx="2609956" cy="553164"/>
          </a:xfrm>
          <a:prstGeom prst="rect">
            <a:avLst/>
          </a:prstGeom>
        </p:spPr>
        <p:txBody>
          <a:bodyPr vert="horz" lIns="86206" tIns="43103" rIns="86206" bIns="43103" rtlCol="0"/>
          <a:lstStyle>
            <a:lvl1pPr algn="r">
              <a:defRPr sz="1100"/>
            </a:lvl1pPr>
          </a:lstStyle>
          <a:p>
            <a:fld id="{816A575B-F4C7-4011-A893-9E91E51A3214}" type="datetimeFigureOut">
              <a:rPr lang="en-AU" smtClean="0"/>
              <a:t>25/07/2017</a:t>
            </a:fld>
            <a:endParaRPr lang="en-AU" dirty="0"/>
          </a:p>
        </p:txBody>
      </p:sp>
      <p:sp>
        <p:nvSpPr>
          <p:cNvPr id="4" name="Slide Image Placeholder 3"/>
          <p:cNvSpPr>
            <a:spLocks noGrp="1" noRot="1" noChangeAspect="1"/>
          </p:cNvSpPr>
          <p:nvPr>
            <p:ph type="sldImg" idx="2"/>
          </p:nvPr>
        </p:nvSpPr>
        <p:spPr>
          <a:xfrm>
            <a:off x="-676275" y="828675"/>
            <a:ext cx="7375525" cy="4149725"/>
          </a:xfrm>
          <a:prstGeom prst="rect">
            <a:avLst/>
          </a:prstGeom>
          <a:noFill/>
          <a:ln w="12700">
            <a:solidFill>
              <a:prstClr val="black"/>
            </a:solidFill>
          </a:ln>
        </p:spPr>
        <p:txBody>
          <a:bodyPr vert="horz" lIns="86206" tIns="43103" rIns="86206" bIns="43103" rtlCol="0" anchor="ctr"/>
          <a:lstStyle/>
          <a:p>
            <a:endParaRPr lang="en-AU" dirty="0"/>
          </a:p>
        </p:txBody>
      </p:sp>
      <p:sp>
        <p:nvSpPr>
          <p:cNvPr id="5" name="Notes Placeholder 4"/>
          <p:cNvSpPr>
            <a:spLocks noGrp="1"/>
          </p:cNvSpPr>
          <p:nvPr>
            <p:ph type="body" sz="quarter" idx="3"/>
          </p:nvPr>
        </p:nvSpPr>
        <p:spPr>
          <a:xfrm>
            <a:off x="602298" y="5255062"/>
            <a:ext cx="4818380" cy="4978480"/>
          </a:xfrm>
          <a:prstGeom prst="rect">
            <a:avLst/>
          </a:prstGeom>
        </p:spPr>
        <p:txBody>
          <a:bodyPr vert="horz" lIns="86206" tIns="43103" rIns="86206" bIns="4310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10508205"/>
            <a:ext cx="2609956" cy="553164"/>
          </a:xfrm>
          <a:prstGeom prst="rect">
            <a:avLst/>
          </a:prstGeom>
        </p:spPr>
        <p:txBody>
          <a:bodyPr vert="horz" lIns="86206" tIns="43103" rIns="86206" bIns="43103" rtlCol="0" anchor="b"/>
          <a:lstStyle>
            <a:lvl1pPr algn="l">
              <a:defRPr sz="1100"/>
            </a:lvl1pPr>
          </a:lstStyle>
          <a:p>
            <a:endParaRPr lang="en-AU" dirty="0"/>
          </a:p>
        </p:txBody>
      </p:sp>
      <p:sp>
        <p:nvSpPr>
          <p:cNvPr id="7" name="Slide Number Placeholder 6"/>
          <p:cNvSpPr>
            <a:spLocks noGrp="1"/>
          </p:cNvSpPr>
          <p:nvPr>
            <p:ph type="sldNum" sz="quarter" idx="5"/>
          </p:nvPr>
        </p:nvSpPr>
        <p:spPr>
          <a:xfrm>
            <a:off x="3411626" y="10508205"/>
            <a:ext cx="2609956" cy="553164"/>
          </a:xfrm>
          <a:prstGeom prst="rect">
            <a:avLst/>
          </a:prstGeom>
        </p:spPr>
        <p:txBody>
          <a:bodyPr vert="horz" lIns="86206" tIns="43103" rIns="86206" bIns="43103" rtlCol="0" anchor="b"/>
          <a:lstStyle>
            <a:lvl1pPr algn="r">
              <a:defRPr sz="1100"/>
            </a:lvl1pPr>
          </a:lstStyle>
          <a:p>
            <a:fld id="{6A09040B-DA09-4C58-8D66-C8AD5AEB9F52}" type="slidenum">
              <a:rPr lang="en-AU" smtClean="0"/>
              <a:t>‹#›</a:t>
            </a:fld>
            <a:endParaRPr lang="en-AU" dirty="0"/>
          </a:p>
        </p:txBody>
      </p:sp>
    </p:spTree>
    <p:extLst>
      <p:ext uri="{BB962C8B-B14F-4D97-AF65-F5344CB8AC3E}">
        <p14:creationId xmlns:p14="http://schemas.microsoft.com/office/powerpoint/2010/main" val="1162128180"/>
      </p:ext>
    </p:extLst>
  </p:cSld>
  <p:clrMap bg1="lt1" tx1="dk1" bg2="lt2" tx2="dk2" accent1="accent1" accent2="accent2" accent3="accent3" accent4="accent4" accent5="accent5" accent6="accent6" hlink="hlink" folHlink="folHlink"/>
  <p:notesStyle>
    <a:lvl1pPr marL="0" algn="l" defTabSz="914355" rtl="0" eaLnBrk="1" latinLnBrk="0" hangingPunct="1">
      <a:defRPr sz="1200" kern="1200">
        <a:solidFill>
          <a:schemeClr val="tx1"/>
        </a:solidFill>
        <a:latin typeface="+mn-lt"/>
        <a:ea typeface="+mn-ea"/>
        <a:cs typeface="+mn-cs"/>
      </a:defRPr>
    </a:lvl1pPr>
    <a:lvl2pPr marL="457178" algn="l" defTabSz="914355" rtl="0" eaLnBrk="1" latinLnBrk="0" hangingPunct="1">
      <a:defRPr sz="1200" kern="1200">
        <a:solidFill>
          <a:schemeClr val="tx1"/>
        </a:solidFill>
        <a:latin typeface="+mn-lt"/>
        <a:ea typeface="+mn-ea"/>
        <a:cs typeface="+mn-cs"/>
      </a:defRPr>
    </a:lvl2pPr>
    <a:lvl3pPr marL="914355" algn="l" defTabSz="914355" rtl="0" eaLnBrk="1" latinLnBrk="0" hangingPunct="1">
      <a:defRPr sz="1200" kern="1200">
        <a:solidFill>
          <a:schemeClr val="tx1"/>
        </a:solidFill>
        <a:latin typeface="+mn-lt"/>
        <a:ea typeface="+mn-ea"/>
        <a:cs typeface="+mn-cs"/>
      </a:defRPr>
    </a:lvl3pPr>
    <a:lvl4pPr marL="1371532" algn="l" defTabSz="914355" rtl="0" eaLnBrk="1" latinLnBrk="0" hangingPunct="1">
      <a:defRPr sz="1200" kern="1200">
        <a:solidFill>
          <a:schemeClr val="tx1"/>
        </a:solidFill>
        <a:latin typeface="+mn-lt"/>
        <a:ea typeface="+mn-ea"/>
        <a:cs typeface="+mn-cs"/>
      </a:defRPr>
    </a:lvl4pPr>
    <a:lvl5pPr marL="1828709" algn="l" defTabSz="914355" rtl="0" eaLnBrk="1" latinLnBrk="0" hangingPunct="1">
      <a:defRPr sz="1200" kern="1200">
        <a:solidFill>
          <a:schemeClr val="tx1"/>
        </a:solidFill>
        <a:latin typeface="+mn-lt"/>
        <a:ea typeface="+mn-ea"/>
        <a:cs typeface="+mn-cs"/>
      </a:defRPr>
    </a:lvl5pPr>
    <a:lvl6pPr marL="2285886" algn="l" defTabSz="914355" rtl="0" eaLnBrk="1" latinLnBrk="0" hangingPunct="1">
      <a:defRPr sz="1200" kern="1200">
        <a:solidFill>
          <a:schemeClr val="tx1"/>
        </a:solidFill>
        <a:latin typeface="+mn-lt"/>
        <a:ea typeface="+mn-ea"/>
        <a:cs typeface="+mn-cs"/>
      </a:defRPr>
    </a:lvl6pPr>
    <a:lvl7pPr marL="2743064" algn="l" defTabSz="914355" rtl="0" eaLnBrk="1" latinLnBrk="0" hangingPunct="1">
      <a:defRPr sz="1200" kern="1200">
        <a:solidFill>
          <a:schemeClr val="tx1"/>
        </a:solidFill>
        <a:latin typeface="+mn-lt"/>
        <a:ea typeface="+mn-ea"/>
        <a:cs typeface="+mn-cs"/>
      </a:defRPr>
    </a:lvl7pPr>
    <a:lvl8pPr marL="3200240" algn="l" defTabSz="914355" rtl="0" eaLnBrk="1" latinLnBrk="0" hangingPunct="1">
      <a:defRPr sz="1200" kern="1200">
        <a:solidFill>
          <a:schemeClr val="tx1"/>
        </a:solidFill>
        <a:latin typeface="+mn-lt"/>
        <a:ea typeface="+mn-ea"/>
        <a:cs typeface="+mn-cs"/>
      </a:defRPr>
    </a:lvl8pPr>
    <a:lvl9pPr marL="3657418" algn="l" defTabSz="914355"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5</a:t>
            </a:fld>
            <a:endParaRPr lang="en-AU" dirty="0"/>
          </a:p>
        </p:txBody>
      </p:sp>
    </p:spTree>
    <p:extLst>
      <p:ext uri="{BB962C8B-B14F-4D97-AF65-F5344CB8AC3E}">
        <p14:creationId xmlns:p14="http://schemas.microsoft.com/office/powerpoint/2010/main" val="5499894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resource was developed with teachers and consulted on by Executive</a:t>
            </a:r>
            <a:r>
              <a:rPr lang="en-AU" baseline="0" dirty="0" smtClean="0"/>
              <a:t> teams and teachers </a:t>
            </a:r>
            <a:r>
              <a:rPr lang="en-AU" dirty="0" smtClean="0"/>
              <a:t>in NSW Public Schools K-12</a:t>
            </a:r>
            <a:r>
              <a:rPr lang="en-AU" baseline="0" dirty="0" smtClean="0"/>
              <a:t>. </a:t>
            </a:r>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6</a:t>
            </a:fld>
            <a:endParaRPr lang="en-AU" dirty="0"/>
          </a:p>
        </p:txBody>
      </p:sp>
    </p:spTree>
    <p:extLst>
      <p:ext uri="{BB962C8B-B14F-4D97-AF65-F5344CB8AC3E}">
        <p14:creationId xmlns:p14="http://schemas.microsoft.com/office/powerpoint/2010/main" val="5850586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6275" y="828675"/>
            <a:ext cx="7375525" cy="4149725"/>
          </a:xfrm>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9FFA3A2E-8CE6-412D-8320-69344FA96271}" type="slidenum">
              <a:rPr lang="en-AU" smtClean="0"/>
              <a:t>10</a:t>
            </a:fld>
            <a:endParaRPr lang="en-AU" dirty="0"/>
          </a:p>
        </p:txBody>
      </p:sp>
    </p:spTree>
    <p:extLst>
      <p:ext uri="{BB962C8B-B14F-4D97-AF65-F5344CB8AC3E}">
        <p14:creationId xmlns:p14="http://schemas.microsoft.com/office/powerpoint/2010/main" val="22249958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74688" y="830263"/>
            <a:ext cx="7372351" cy="4148137"/>
          </a:xfrm>
        </p:spPr>
      </p:sp>
      <p:sp>
        <p:nvSpPr>
          <p:cNvPr id="3" name="Notes Placeholder 2"/>
          <p:cNvSpPr>
            <a:spLocks noGrp="1"/>
          </p:cNvSpPr>
          <p:nvPr>
            <p:ph type="body" idx="1"/>
          </p:nvPr>
        </p:nvSpPr>
        <p:spPr/>
        <p:txBody>
          <a:bodyPr/>
          <a:lstStyle/>
          <a:p>
            <a:r>
              <a:rPr lang="en-AU" dirty="0" smtClean="0"/>
              <a:t>Numeracy skills</a:t>
            </a:r>
            <a:r>
              <a:rPr lang="en-AU" baseline="0" dirty="0" smtClean="0"/>
              <a:t> framework is a collection of numeracy skills sets students require to be successful across all curriculum areas</a:t>
            </a:r>
          </a:p>
          <a:p>
            <a:r>
              <a:rPr lang="en-AU" baseline="0" dirty="0" smtClean="0"/>
              <a:t>The framework This is a planning and programming tool, </a:t>
            </a:r>
          </a:p>
          <a:p>
            <a:r>
              <a:rPr lang="en-AU" baseline="0" dirty="0" smtClean="0"/>
              <a:t>The Numeracy continuum is a subset of the Numeracy skills framework and </a:t>
            </a:r>
          </a:p>
          <a:p>
            <a:r>
              <a:rPr lang="en-AU" baseline="0" dirty="0" smtClean="0"/>
              <a:t>Numeracy skills complements the numeracy continuum </a:t>
            </a:r>
            <a:endParaRPr lang="en-AU" dirty="0"/>
          </a:p>
        </p:txBody>
      </p:sp>
      <p:sp>
        <p:nvSpPr>
          <p:cNvPr id="4" name="Slide Number Placeholder 3"/>
          <p:cNvSpPr>
            <a:spLocks noGrp="1"/>
          </p:cNvSpPr>
          <p:nvPr>
            <p:ph type="sldNum" sz="quarter" idx="10"/>
          </p:nvPr>
        </p:nvSpPr>
        <p:spPr/>
        <p:txBody>
          <a:bodyPr/>
          <a:lstStyle/>
          <a:p>
            <a:fld id="{9FFA3A2E-8CE6-412D-8320-69344FA96271}" type="slidenum">
              <a:rPr lang="en-AU" smtClean="0"/>
              <a:t>12</a:t>
            </a:fld>
            <a:endParaRPr lang="en-AU" dirty="0"/>
          </a:p>
        </p:txBody>
      </p:sp>
    </p:spTree>
    <p:extLst>
      <p:ext uri="{BB962C8B-B14F-4D97-AF65-F5344CB8AC3E}">
        <p14:creationId xmlns:p14="http://schemas.microsoft.com/office/powerpoint/2010/main" val="11492752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22</a:t>
            </a:fld>
            <a:endParaRPr lang="en-AU" dirty="0"/>
          </a:p>
        </p:txBody>
      </p:sp>
    </p:spTree>
    <p:extLst>
      <p:ext uri="{BB962C8B-B14F-4D97-AF65-F5344CB8AC3E}">
        <p14:creationId xmlns:p14="http://schemas.microsoft.com/office/powerpoint/2010/main" val="101962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solidFill>
                  <a:prstClr val="black"/>
                </a:solidFill>
              </a:rPr>
              <a:pPr/>
              <a:t>23</a:t>
            </a:fld>
            <a:endParaRPr lang="en-AU" dirty="0">
              <a:solidFill>
                <a:prstClr val="black"/>
              </a:solidFill>
            </a:endParaRPr>
          </a:p>
        </p:txBody>
      </p:sp>
    </p:spTree>
    <p:extLst>
      <p:ext uri="{BB962C8B-B14F-4D97-AF65-F5344CB8AC3E}">
        <p14:creationId xmlns:p14="http://schemas.microsoft.com/office/powerpoint/2010/main" val="8601795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30</a:t>
            </a:fld>
            <a:endParaRPr lang="en-AU" dirty="0"/>
          </a:p>
        </p:txBody>
      </p:sp>
    </p:spTree>
    <p:extLst>
      <p:ext uri="{BB962C8B-B14F-4D97-AF65-F5344CB8AC3E}">
        <p14:creationId xmlns:p14="http://schemas.microsoft.com/office/powerpoint/2010/main" val="23064639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6A09040B-DA09-4C58-8D66-C8AD5AEB9F52}" type="slidenum">
              <a:rPr lang="en-AU" smtClean="0"/>
              <a:t>34</a:t>
            </a:fld>
            <a:endParaRPr lang="en-AU" dirty="0"/>
          </a:p>
        </p:txBody>
      </p:sp>
    </p:spTree>
    <p:extLst>
      <p:ext uri="{BB962C8B-B14F-4D97-AF65-F5344CB8AC3E}">
        <p14:creationId xmlns:p14="http://schemas.microsoft.com/office/powerpoint/2010/main" val="832539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94"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0140"/>
          <a:stretch/>
        </p:blipFill>
        <p:spPr bwMode="auto">
          <a:xfrm>
            <a:off x="0" y="2157"/>
            <a:ext cx="9144000" cy="5141344"/>
          </a:xfrm>
          <a:prstGeom prst="rect">
            <a:avLst/>
          </a:prstGeom>
          <a:noFill/>
          <a:extLst>
            <a:ext uri="{909E8E84-426E-40DD-AFC4-6F175D3DCCD1}">
              <a14:hiddenFill xmlns:a14="http://schemas.microsoft.com/office/drawing/2010/main">
                <a:solidFill>
                  <a:srgbClr val="FFFFFF"/>
                </a:solidFill>
              </a14:hiddenFill>
            </a:ext>
          </a:extLst>
        </p:spPr>
      </p:pic>
      <p:sp>
        <p:nvSpPr>
          <p:cNvPr id="1043" name="Rectangle 1042"/>
          <p:cNvSpPr/>
          <p:nvPr userDrawn="1"/>
        </p:nvSpPr>
        <p:spPr>
          <a:xfrm>
            <a:off x="0" y="0"/>
            <a:ext cx="6732240" cy="5143500"/>
          </a:xfrm>
          <a:prstGeom prst="rect">
            <a:avLst/>
          </a:prstGeom>
          <a:solidFill>
            <a:srgbClr val="00A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sp>
        <p:nvSpPr>
          <p:cNvPr id="2" name="Title 1"/>
          <p:cNvSpPr>
            <a:spLocks noGrp="1"/>
          </p:cNvSpPr>
          <p:nvPr>
            <p:ph type="ctrTitle"/>
          </p:nvPr>
        </p:nvSpPr>
        <p:spPr>
          <a:xfrm>
            <a:off x="395536" y="1563639"/>
            <a:ext cx="4367160" cy="1224136"/>
          </a:xfrm>
        </p:spPr>
        <p:txBody>
          <a:bodyPr lIns="0" anchor="b"/>
          <a:lstStyle>
            <a:lvl1pPr>
              <a:defRPr sz="2800" cap="all" baseline="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395536" y="2986659"/>
            <a:ext cx="4367160" cy="881236"/>
          </a:xfrm>
          <a:solidFill>
            <a:srgbClr val="FFFFFF">
              <a:alpha val="94902"/>
            </a:srgbClr>
          </a:solidFill>
        </p:spPr>
        <p:txBody>
          <a:bodyPr lIns="89996" anchor="ctr">
            <a:normAutofit/>
          </a:bodyPr>
          <a:lstStyle>
            <a:lvl1pPr marL="0" indent="0" algn="l">
              <a:spcBef>
                <a:spcPts val="0"/>
              </a:spcBef>
              <a:buNone/>
              <a:defRPr sz="2000">
                <a:solidFill>
                  <a:schemeClr val="tx2"/>
                </a:solidFill>
                <a:latin typeface="+mn-lt"/>
              </a:defRPr>
            </a:lvl1pPr>
            <a:lvl2pPr marL="457178" indent="0" algn="ctr">
              <a:buNone/>
              <a:defRPr>
                <a:solidFill>
                  <a:schemeClr val="tx1">
                    <a:tint val="75000"/>
                  </a:schemeClr>
                </a:solidFill>
              </a:defRPr>
            </a:lvl2pPr>
            <a:lvl3pPr marL="914355"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4"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dirty="0" smtClean="0"/>
              <a:t>Click to edit Master subtitle style</a:t>
            </a:r>
            <a:endParaRPr lang="en-AU" dirty="0"/>
          </a:p>
        </p:txBody>
      </p:sp>
      <p:grpSp>
        <p:nvGrpSpPr>
          <p:cNvPr id="53" name="Group 52"/>
          <p:cNvGrpSpPr>
            <a:grpSpLocks noChangeAspect="1"/>
          </p:cNvGrpSpPr>
          <p:nvPr userDrawn="1"/>
        </p:nvGrpSpPr>
        <p:grpSpPr>
          <a:xfrm>
            <a:off x="395538" y="351797"/>
            <a:ext cx="1400854" cy="496929"/>
            <a:chOff x="-3190875" y="-179387"/>
            <a:chExt cx="15528925" cy="5508625"/>
          </a:xfrm>
        </p:grpSpPr>
        <p:sp>
          <p:nvSpPr>
            <p:cNvPr id="54" name="Freeform 7"/>
            <p:cNvSpPr>
              <a:spLocks/>
            </p:cNvSpPr>
            <p:nvPr userDrawn="1"/>
          </p:nvSpPr>
          <p:spPr bwMode="auto">
            <a:xfrm>
              <a:off x="2598738" y="250825"/>
              <a:ext cx="98425" cy="5078413"/>
            </a:xfrm>
            <a:custGeom>
              <a:avLst/>
              <a:gdLst>
                <a:gd name="T0" fmla="*/ 13 w 26"/>
                <a:gd name="T1" fmla="*/ 0 h 1354"/>
                <a:gd name="T2" fmla="*/ 0 w 26"/>
                <a:gd name="T3" fmla="*/ 13 h 1354"/>
                <a:gd name="T4" fmla="*/ 0 w 26"/>
                <a:gd name="T5" fmla="*/ 1342 h 1354"/>
                <a:gd name="T6" fmla="*/ 13 w 26"/>
                <a:gd name="T7" fmla="*/ 1354 h 1354"/>
                <a:gd name="T8" fmla="*/ 26 w 26"/>
                <a:gd name="T9" fmla="*/ 1342 h 1354"/>
                <a:gd name="T10" fmla="*/ 26 w 26"/>
                <a:gd name="T11" fmla="*/ 13 h 1354"/>
                <a:gd name="T12" fmla="*/ 13 w 26"/>
                <a:gd name="T13" fmla="*/ 0 h 1354"/>
              </a:gdLst>
              <a:ahLst/>
              <a:cxnLst>
                <a:cxn ang="0">
                  <a:pos x="T0" y="T1"/>
                </a:cxn>
                <a:cxn ang="0">
                  <a:pos x="T2" y="T3"/>
                </a:cxn>
                <a:cxn ang="0">
                  <a:pos x="T4" y="T5"/>
                </a:cxn>
                <a:cxn ang="0">
                  <a:pos x="T6" y="T7"/>
                </a:cxn>
                <a:cxn ang="0">
                  <a:pos x="T8" y="T9"/>
                </a:cxn>
                <a:cxn ang="0">
                  <a:pos x="T10" y="T11"/>
                </a:cxn>
                <a:cxn ang="0">
                  <a:pos x="T12" y="T13"/>
                </a:cxn>
              </a:cxnLst>
              <a:rect l="0" t="0" r="r" b="b"/>
              <a:pathLst>
                <a:path w="26" h="1354">
                  <a:moveTo>
                    <a:pt x="13" y="0"/>
                  </a:moveTo>
                  <a:cubicBezTo>
                    <a:pt x="5" y="0"/>
                    <a:pt x="0" y="6"/>
                    <a:pt x="0" y="13"/>
                  </a:cubicBezTo>
                  <a:cubicBezTo>
                    <a:pt x="0" y="1342"/>
                    <a:pt x="0" y="1342"/>
                    <a:pt x="0" y="1342"/>
                  </a:cubicBezTo>
                  <a:cubicBezTo>
                    <a:pt x="0" y="1349"/>
                    <a:pt x="5" y="1354"/>
                    <a:pt x="13" y="1354"/>
                  </a:cubicBezTo>
                  <a:cubicBezTo>
                    <a:pt x="20" y="1354"/>
                    <a:pt x="26" y="1349"/>
                    <a:pt x="26" y="1342"/>
                  </a:cubicBezTo>
                  <a:cubicBezTo>
                    <a:pt x="26" y="13"/>
                    <a:pt x="26" y="13"/>
                    <a:pt x="26" y="13"/>
                  </a:cubicBezTo>
                  <a:cubicBezTo>
                    <a:pt x="26" y="6"/>
                    <a:pt x="20" y="0"/>
                    <a:pt x="1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5" name="Freeform 8"/>
            <p:cNvSpPr>
              <a:spLocks/>
            </p:cNvSpPr>
            <p:nvPr userDrawn="1"/>
          </p:nvSpPr>
          <p:spPr bwMode="auto">
            <a:xfrm>
              <a:off x="-171450" y="3097213"/>
              <a:ext cx="1946275" cy="1508125"/>
            </a:xfrm>
            <a:custGeom>
              <a:avLst/>
              <a:gdLst>
                <a:gd name="T0" fmla="*/ 864 w 1226"/>
                <a:gd name="T1" fmla="*/ 607 h 950"/>
                <a:gd name="T2" fmla="*/ 716 w 1226"/>
                <a:gd name="T3" fmla="*/ 0 h 950"/>
                <a:gd name="T4" fmla="*/ 512 w 1226"/>
                <a:gd name="T5" fmla="*/ 0 h 950"/>
                <a:gd name="T6" fmla="*/ 361 w 1226"/>
                <a:gd name="T7" fmla="*/ 603 h 950"/>
                <a:gd name="T8" fmla="*/ 224 w 1226"/>
                <a:gd name="T9" fmla="*/ 0 h 950"/>
                <a:gd name="T10" fmla="*/ 0 w 1226"/>
                <a:gd name="T11" fmla="*/ 0 h 950"/>
                <a:gd name="T12" fmla="*/ 248 w 1226"/>
                <a:gd name="T13" fmla="*/ 950 h 950"/>
                <a:gd name="T14" fmla="*/ 467 w 1226"/>
                <a:gd name="T15" fmla="*/ 950 h 950"/>
                <a:gd name="T16" fmla="*/ 612 w 1226"/>
                <a:gd name="T17" fmla="*/ 350 h 950"/>
                <a:gd name="T18" fmla="*/ 758 w 1226"/>
                <a:gd name="T19" fmla="*/ 950 h 950"/>
                <a:gd name="T20" fmla="*/ 973 w 1226"/>
                <a:gd name="T21" fmla="*/ 950 h 950"/>
                <a:gd name="T22" fmla="*/ 975 w 1226"/>
                <a:gd name="T23" fmla="*/ 941 h 950"/>
                <a:gd name="T24" fmla="*/ 1226 w 1226"/>
                <a:gd name="T25" fmla="*/ 0 h 950"/>
                <a:gd name="T26" fmla="*/ 1006 w 1226"/>
                <a:gd name="T27" fmla="*/ 0 h 950"/>
                <a:gd name="T28" fmla="*/ 864 w 1226"/>
                <a:gd name="T29" fmla="*/ 607 h 950"/>
                <a:gd name="T30" fmla="*/ 864 w 1226"/>
                <a:gd name="T31" fmla="*/ 607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6" h="950">
                  <a:moveTo>
                    <a:pt x="864" y="607"/>
                  </a:moveTo>
                  <a:lnTo>
                    <a:pt x="716" y="0"/>
                  </a:lnTo>
                  <a:lnTo>
                    <a:pt x="512" y="0"/>
                  </a:lnTo>
                  <a:lnTo>
                    <a:pt x="361" y="603"/>
                  </a:lnTo>
                  <a:lnTo>
                    <a:pt x="224" y="0"/>
                  </a:lnTo>
                  <a:lnTo>
                    <a:pt x="0" y="0"/>
                  </a:lnTo>
                  <a:lnTo>
                    <a:pt x="248" y="950"/>
                  </a:lnTo>
                  <a:lnTo>
                    <a:pt x="467" y="950"/>
                  </a:lnTo>
                  <a:lnTo>
                    <a:pt x="612" y="350"/>
                  </a:lnTo>
                  <a:lnTo>
                    <a:pt x="758" y="950"/>
                  </a:lnTo>
                  <a:lnTo>
                    <a:pt x="973" y="950"/>
                  </a:lnTo>
                  <a:lnTo>
                    <a:pt x="975" y="941"/>
                  </a:lnTo>
                  <a:lnTo>
                    <a:pt x="1226" y="0"/>
                  </a:lnTo>
                  <a:lnTo>
                    <a:pt x="1006" y="0"/>
                  </a:lnTo>
                  <a:lnTo>
                    <a:pt x="864" y="607"/>
                  </a:lnTo>
                  <a:lnTo>
                    <a:pt x="864" y="60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6" name="Freeform 9"/>
            <p:cNvSpPr>
              <a:spLocks/>
            </p:cNvSpPr>
            <p:nvPr userDrawn="1"/>
          </p:nvSpPr>
          <p:spPr bwMode="auto">
            <a:xfrm>
              <a:off x="-2987675" y="3097213"/>
              <a:ext cx="1503363" cy="1508125"/>
            </a:xfrm>
            <a:custGeom>
              <a:avLst/>
              <a:gdLst>
                <a:gd name="T0" fmla="*/ 219 w 947"/>
                <a:gd name="T1" fmla="*/ 0 h 950"/>
                <a:gd name="T2" fmla="*/ 0 w 947"/>
                <a:gd name="T3" fmla="*/ 0 h 950"/>
                <a:gd name="T4" fmla="*/ 0 w 947"/>
                <a:gd name="T5" fmla="*/ 950 h 950"/>
                <a:gd name="T6" fmla="*/ 212 w 947"/>
                <a:gd name="T7" fmla="*/ 950 h 950"/>
                <a:gd name="T8" fmla="*/ 212 w 947"/>
                <a:gd name="T9" fmla="*/ 345 h 950"/>
                <a:gd name="T10" fmla="*/ 727 w 947"/>
                <a:gd name="T11" fmla="*/ 950 h 950"/>
                <a:gd name="T12" fmla="*/ 947 w 947"/>
                <a:gd name="T13" fmla="*/ 950 h 950"/>
                <a:gd name="T14" fmla="*/ 947 w 947"/>
                <a:gd name="T15" fmla="*/ 0 h 950"/>
                <a:gd name="T16" fmla="*/ 734 w 947"/>
                <a:gd name="T17" fmla="*/ 0 h 950"/>
                <a:gd name="T18" fmla="*/ 734 w 947"/>
                <a:gd name="T19" fmla="*/ 607 h 950"/>
                <a:gd name="T20" fmla="*/ 219 w 947"/>
                <a:gd name="T21" fmla="*/ 0 h 950"/>
                <a:gd name="T22" fmla="*/ 219 w 947"/>
                <a:gd name="T23"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950">
                  <a:moveTo>
                    <a:pt x="219" y="0"/>
                  </a:moveTo>
                  <a:lnTo>
                    <a:pt x="0" y="0"/>
                  </a:lnTo>
                  <a:lnTo>
                    <a:pt x="0" y="950"/>
                  </a:lnTo>
                  <a:lnTo>
                    <a:pt x="212" y="950"/>
                  </a:lnTo>
                  <a:lnTo>
                    <a:pt x="212" y="345"/>
                  </a:lnTo>
                  <a:lnTo>
                    <a:pt x="727" y="950"/>
                  </a:lnTo>
                  <a:lnTo>
                    <a:pt x="947" y="950"/>
                  </a:lnTo>
                  <a:lnTo>
                    <a:pt x="947" y="0"/>
                  </a:lnTo>
                  <a:lnTo>
                    <a:pt x="734" y="0"/>
                  </a:lnTo>
                  <a:lnTo>
                    <a:pt x="734" y="607"/>
                  </a:lnTo>
                  <a:lnTo>
                    <a:pt x="219" y="0"/>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7" name="Freeform 10"/>
            <p:cNvSpPr>
              <a:spLocks/>
            </p:cNvSpPr>
            <p:nvPr userDrawn="1"/>
          </p:nvSpPr>
          <p:spPr bwMode="auto">
            <a:xfrm>
              <a:off x="-3025775" y="4822825"/>
              <a:ext cx="438150" cy="484188"/>
            </a:xfrm>
            <a:custGeom>
              <a:avLst/>
              <a:gdLst>
                <a:gd name="T0" fmla="*/ 64 w 117"/>
                <a:gd name="T1" fmla="*/ 76 h 129"/>
                <a:gd name="T2" fmla="*/ 96 w 117"/>
                <a:gd name="T3" fmla="*/ 76 h 129"/>
                <a:gd name="T4" fmla="*/ 96 w 117"/>
                <a:gd name="T5" fmla="*/ 100 h 129"/>
                <a:gd name="T6" fmla="*/ 66 w 117"/>
                <a:gd name="T7" fmla="*/ 109 h 129"/>
                <a:gd name="T8" fmla="*/ 23 w 117"/>
                <a:gd name="T9" fmla="*/ 65 h 129"/>
                <a:gd name="T10" fmla="*/ 23 w 117"/>
                <a:gd name="T11" fmla="*/ 64 h 129"/>
                <a:gd name="T12" fmla="*/ 64 w 117"/>
                <a:gd name="T13" fmla="*/ 20 h 129"/>
                <a:gd name="T14" fmla="*/ 98 w 117"/>
                <a:gd name="T15" fmla="*/ 34 h 129"/>
                <a:gd name="T16" fmla="*/ 112 w 117"/>
                <a:gd name="T17" fmla="*/ 17 h 129"/>
                <a:gd name="T18" fmla="*/ 65 w 117"/>
                <a:gd name="T19" fmla="*/ 0 h 129"/>
                <a:gd name="T20" fmla="*/ 0 w 117"/>
                <a:gd name="T21" fmla="*/ 65 h 129"/>
                <a:gd name="T22" fmla="*/ 0 w 117"/>
                <a:gd name="T23" fmla="*/ 65 h 129"/>
                <a:gd name="T24" fmla="*/ 65 w 117"/>
                <a:gd name="T25" fmla="*/ 129 h 129"/>
                <a:gd name="T26" fmla="*/ 117 w 117"/>
                <a:gd name="T27" fmla="*/ 110 h 129"/>
                <a:gd name="T28" fmla="*/ 117 w 117"/>
                <a:gd name="T29" fmla="*/ 57 h 129"/>
                <a:gd name="T30" fmla="*/ 64 w 117"/>
                <a:gd name="T31" fmla="*/ 57 h 129"/>
                <a:gd name="T32" fmla="*/ 64 w 117"/>
                <a:gd name="T33"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29">
                  <a:moveTo>
                    <a:pt x="64" y="76"/>
                  </a:moveTo>
                  <a:cubicBezTo>
                    <a:pt x="96" y="76"/>
                    <a:pt x="96" y="76"/>
                    <a:pt x="96" y="76"/>
                  </a:cubicBezTo>
                  <a:cubicBezTo>
                    <a:pt x="96" y="100"/>
                    <a:pt x="96" y="100"/>
                    <a:pt x="96" y="100"/>
                  </a:cubicBezTo>
                  <a:cubicBezTo>
                    <a:pt x="88" y="105"/>
                    <a:pt x="77" y="109"/>
                    <a:pt x="66" y="109"/>
                  </a:cubicBezTo>
                  <a:cubicBezTo>
                    <a:pt x="40" y="109"/>
                    <a:pt x="23" y="90"/>
                    <a:pt x="23" y="65"/>
                  </a:cubicBezTo>
                  <a:cubicBezTo>
                    <a:pt x="23" y="64"/>
                    <a:pt x="23" y="64"/>
                    <a:pt x="23" y="64"/>
                  </a:cubicBezTo>
                  <a:cubicBezTo>
                    <a:pt x="23" y="40"/>
                    <a:pt x="41" y="20"/>
                    <a:pt x="64" y="20"/>
                  </a:cubicBezTo>
                  <a:cubicBezTo>
                    <a:pt x="79" y="20"/>
                    <a:pt x="89" y="26"/>
                    <a:pt x="98" y="34"/>
                  </a:cubicBezTo>
                  <a:cubicBezTo>
                    <a:pt x="112" y="17"/>
                    <a:pt x="112" y="17"/>
                    <a:pt x="112" y="17"/>
                  </a:cubicBezTo>
                  <a:cubicBezTo>
                    <a:pt x="99" y="6"/>
                    <a:pt x="86" y="0"/>
                    <a:pt x="65" y="0"/>
                  </a:cubicBezTo>
                  <a:cubicBezTo>
                    <a:pt x="27" y="0"/>
                    <a:pt x="0" y="30"/>
                    <a:pt x="0" y="65"/>
                  </a:cubicBezTo>
                  <a:cubicBezTo>
                    <a:pt x="0" y="65"/>
                    <a:pt x="0" y="65"/>
                    <a:pt x="0" y="65"/>
                  </a:cubicBezTo>
                  <a:cubicBezTo>
                    <a:pt x="0" y="101"/>
                    <a:pt x="26" y="129"/>
                    <a:pt x="65" y="129"/>
                  </a:cubicBezTo>
                  <a:cubicBezTo>
                    <a:pt x="87" y="129"/>
                    <a:pt x="104" y="120"/>
                    <a:pt x="117" y="110"/>
                  </a:cubicBezTo>
                  <a:cubicBezTo>
                    <a:pt x="117" y="57"/>
                    <a:pt x="117" y="57"/>
                    <a:pt x="117" y="57"/>
                  </a:cubicBezTo>
                  <a:cubicBezTo>
                    <a:pt x="64" y="57"/>
                    <a:pt x="64" y="57"/>
                    <a:pt x="64" y="57"/>
                  </a:cubicBezTo>
                  <a:cubicBezTo>
                    <a:pt x="64" y="76"/>
                    <a:pt x="64" y="76"/>
                    <a:pt x="64"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8" name="Freeform 11"/>
            <p:cNvSpPr>
              <a:spLocks noEditPoints="1"/>
            </p:cNvSpPr>
            <p:nvPr userDrawn="1"/>
          </p:nvSpPr>
          <p:spPr bwMode="auto">
            <a:xfrm>
              <a:off x="-2538413" y="4822825"/>
              <a:ext cx="487363" cy="484188"/>
            </a:xfrm>
            <a:custGeom>
              <a:avLst/>
              <a:gdLst>
                <a:gd name="T0" fmla="*/ 65 w 130"/>
                <a:gd name="T1" fmla="*/ 0 h 129"/>
                <a:gd name="T2" fmla="*/ 0 w 130"/>
                <a:gd name="T3" fmla="*/ 65 h 129"/>
                <a:gd name="T4" fmla="*/ 0 w 130"/>
                <a:gd name="T5" fmla="*/ 65 h 129"/>
                <a:gd name="T6" fmla="*/ 65 w 130"/>
                <a:gd name="T7" fmla="*/ 129 h 129"/>
                <a:gd name="T8" fmla="*/ 130 w 130"/>
                <a:gd name="T9" fmla="*/ 65 h 129"/>
                <a:gd name="T10" fmla="*/ 130 w 130"/>
                <a:gd name="T11" fmla="*/ 64 h 129"/>
                <a:gd name="T12" fmla="*/ 65 w 130"/>
                <a:gd name="T13" fmla="*/ 0 h 129"/>
                <a:gd name="T14" fmla="*/ 107 w 130"/>
                <a:gd name="T15" fmla="*/ 65 h 129"/>
                <a:gd name="T16" fmla="*/ 65 w 130"/>
                <a:gd name="T17" fmla="*/ 109 h 129"/>
                <a:gd name="T18" fmla="*/ 23 w 130"/>
                <a:gd name="T19" fmla="*/ 65 h 129"/>
                <a:gd name="T20" fmla="*/ 23 w 130"/>
                <a:gd name="T21" fmla="*/ 64 h 129"/>
                <a:gd name="T22" fmla="*/ 65 w 130"/>
                <a:gd name="T23" fmla="*/ 20 h 129"/>
                <a:gd name="T24" fmla="*/ 107 w 130"/>
                <a:gd name="T25" fmla="*/ 65 h 129"/>
                <a:gd name="T26" fmla="*/ 107 w 130"/>
                <a:gd name="T27" fmla="*/ 6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129">
                  <a:moveTo>
                    <a:pt x="65" y="0"/>
                  </a:moveTo>
                  <a:cubicBezTo>
                    <a:pt x="27" y="0"/>
                    <a:pt x="0" y="30"/>
                    <a:pt x="0" y="65"/>
                  </a:cubicBezTo>
                  <a:cubicBezTo>
                    <a:pt x="0" y="65"/>
                    <a:pt x="0" y="65"/>
                    <a:pt x="0" y="65"/>
                  </a:cubicBezTo>
                  <a:cubicBezTo>
                    <a:pt x="0" y="100"/>
                    <a:pt x="27" y="129"/>
                    <a:pt x="65" y="129"/>
                  </a:cubicBezTo>
                  <a:cubicBezTo>
                    <a:pt x="103" y="129"/>
                    <a:pt x="130" y="100"/>
                    <a:pt x="130" y="65"/>
                  </a:cubicBezTo>
                  <a:cubicBezTo>
                    <a:pt x="130" y="64"/>
                    <a:pt x="130" y="64"/>
                    <a:pt x="130" y="64"/>
                  </a:cubicBezTo>
                  <a:cubicBezTo>
                    <a:pt x="130" y="29"/>
                    <a:pt x="103" y="0"/>
                    <a:pt x="65" y="0"/>
                  </a:cubicBezTo>
                  <a:close/>
                  <a:moveTo>
                    <a:pt x="107" y="65"/>
                  </a:moveTo>
                  <a:cubicBezTo>
                    <a:pt x="107" y="89"/>
                    <a:pt x="90" y="109"/>
                    <a:pt x="65" y="109"/>
                  </a:cubicBezTo>
                  <a:cubicBezTo>
                    <a:pt x="40" y="109"/>
                    <a:pt x="23" y="89"/>
                    <a:pt x="23" y="65"/>
                  </a:cubicBezTo>
                  <a:cubicBezTo>
                    <a:pt x="23" y="64"/>
                    <a:pt x="23" y="64"/>
                    <a:pt x="23" y="64"/>
                  </a:cubicBezTo>
                  <a:cubicBezTo>
                    <a:pt x="23" y="40"/>
                    <a:pt x="40" y="20"/>
                    <a:pt x="65" y="20"/>
                  </a:cubicBezTo>
                  <a:cubicBezTo>
                    <a:pt x="89" y="20"/>
                    <a:pt x="107" y="40"/>
                    <a:pt x="107" y="65"/>
                  </a:cubicBezTo>
                  <a:cubicBezTo>
                    <a:pt x="107" y="65"/>
                    <a:pt x="107" y="65"/>
                    <a:pt x="107"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9" name="Freeform 12"/>
            <p:cNvSpPr>
              <a:spLocks/>
            </p:cNvSpPr>
            <p:nvPr userDrawn="1"/>
          </p:nvSpPr>
          <p:spPr bwMode="auto">
            <a:xfrm>
              <a:off x="-2058988" y="4830763"/>
              <a:ext cx="461963" cy="471488"/>
            </a:xfrm>
            <a:custGeom>
              <a:avLst/>
              <a:gdLst>
                <a:gd name="T0" fmla="*/ 147 w 291"/>
                <a:gd name="T1" fmla="*/ 227 h 297"/>
                <a:gd name="T2" fmla="*/ 57 w 291"/>
                <a:gd name="T3" fmla="*/ 0 h 297"/>
                <a:gd name="T4" fmla="*/ 0 w 291"/>
                <a:gd name="T5" fmla="*/ 0 h 297"/>
                <a:gd name="T6" fmla="*/ 123 w 291"/>
                <a:gd name="T7" fmla="*/ 297 h 297"/>
                <a:gd name="T8" fmla="*/ 168 w 291"/>
                <a:gd name="T9" fmla="*/ 297 h 297"/>
                <a:gd name="T10" fmla="*/ 291 w 291"/>
                <a:gd name="T11" fmla="*/ 0 h 297"/>
                <a:gd name="T12" fmla="*/ 234 w 291"/>
                <a:gd name="T13" fmla="*/ 0 h 297"/>
                <a:gd name="T14" fmla="*/ 147 w 291"/>
                <a:gd name="T15" fmla="*/ 227 h 297"/>
                <a:gd name="T16" fmla="*/ 147 w 291"/>
                <a:gd name="T17" fmla="*/ 22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297">
                  <a:moveTo>
                    <a:pt x="147" y="227"/>
                  </a:moveTo>
                  <a:lnTo>
                    <a:pt x="57" y="0"/>
                  </a:lnTo>
                  <a:lnTo>
                    <a:pt x="0" y="0"/>
                  </a:lnTo>
                  <a:lnTo>
                    <a:pt x="123" y="297"/>
                  </a:lnTo>
                  <a:lnTo>
                    <a:pt x="168" y="297"/>
                  </a:lnTo>
                  <a:lnTo>
                    <a:pt x="291" y="0"/>
                  </a:lnTo>
                  <a:lnTo>
                    <a:pt x="234" y="0"/>
                  </a:lnTo>
                  <a:lnTo>
                    <a:pt x="147" y="227"/>
                  </a:lnTo>
                  <a:lnTo>
                    <a:pt x="147" y="2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0" name="Freeform 13"/>
            <p:cNvSpPr>
              <a:spLocks/>
            </p:cNvSpPr>
            <p:nvPr userDrawn="1"/>
          </p:nvSpPr>
          <p:spPr bwMode="auto">
            <a:xfrm>
              <a:off x="-1541463" y="4830763"/>
              <a:ext cx="349250" cy="468313"/>
            </a:xfrm>
            <a:custGeom>
              <a:avLst/>
              <a:gdLst>
                <a:gd name="T0" fmla="*/ 50 w 220"/>
                <a:gd name="T1" fmla="*/ 170 h 295"/>
                <a:gd name="T2" fmla="*/ 199 w 220"/>
                <a:gd name="T3" fmla="*/ 170 h 295"/>
                <a:gd name="T4" fmla="*/ 199 w 220"/>
                <a:gd name="T5" fmla="*/ 123 h 295"/>
                <a:gd name="T6" fmla="*/ 50 w 220"/>
                <a:gd name="T7" fmla="*/ 123 h 295"/>
                <a:gd name="T8" fmla="*/ 50 w 220"/>
                <a:gd name="T9" fmla="*/ 47 h 295"/>
                <a:gd name="T10" fmla="*/ 218 w 220"/>
                <a:gd name="T11" fmla="*/ 47 h 295"/>
                <a:gd name="T12" fmla="*/ 218 w 220"/>
                <a:gd name="T13" fmla="*/ 0 h 295"/>
                <a:gd name="T14" fmla="*/ 0 w 220"/>
                <a:gd name="T15" fmla="*/ 0 h 295"/>
                <a:gd name="T16" fmla="*/ 0 w 220"/>
                <a:gd name="T17" fmla="*/ 295 h 295"/>
                <a:gd name="T18" fmla="*/ 220 w 220"/>
                <a:gd name="T19" fmla="*/ 295 h 295"/>
                <a:gd name="T20" fmla="*/ 220 w 220"/>
                <a:gd name="T21" fmla="*/ 248 h 295"/>
                <a:gd name="T22" fmla="*/ 50 w 220"/>
                <a:gd name="T23" fmla="*/ 248 h 295"/>
                <a:gd name="T24" fmla="*/ 50 w 220"/>
                <a:gd name="T25" fmla="*/ 170 h 295"/>
                <a:gd name="T26" fmla="*/ 50 w 220"/>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295">
                  <a:moveTo>
                    <a:pt x="50" y="170"/>
                  </a:moveTo>
                  <a:lnTo>
                    <a:pt x="199" y="170"/>
                  </a:lnTo>
                  <a:lnTo>
                    <a:pt x="199" y="123"/>
                  </a:lnTo>
                  <a:lnTo>
                    <a:pt x="50" y="123"/>
                  </a:lnTo>
                  <a:lnTo>
                    <a:pt x="50" y="47"/>
                  </a:lnTo>
                  <a:lnTo>
                    <a:pt x="218" y="47"/>
                  </a:lnTo>
                  <a:lnTo>
                    <a:pt x="218" y="0"/>
                  </a:lnTo>
                  <a:lnTo>
                    <a:pt x="0" y="0"/>
                  </a:lnTo>
                  <a:lnTo>
                    <a:pt x="0" y="295"/>
                  </a:lnTo>
                  <a:lnTo>
                    <a:pt x="220" y="295"/>
                  </a:lnTo>
                  <a:lnTo>
                    <a:pt x="220" y="248"/>
                  </a:lnTo>
                  <a:lnTo>
                    <a:pt x="50" y="248"/>
                  </a:lnTo>
                  <a:lnTo>
                    <a:pt x="50" y="170"/>
                  </a:lnTo>
                  <a:lnTo>
                    <a:pt x="50" y="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1" name="Freeform 14"/>
            <p:cNvSpPr>
              <a:spLocks noEditPoints="1"/>
            </p:cNvSpPr>
            <p:nvPr userDrawn="1"/>
          </p:nvSpPr>
          <p:spPr bwMode="auto">
            <a:xfrm>
              <a:off x="-1112838" y="4830763"/>
              <a:ext cx="393700" cy="468313"/>
            </a:xfrm>
            <a:custGeom>
              <a:avLst/>
              <a:gdLst>
                <a:gd name="T0" fmla="*/ 101 w 105"/>
                <a:gd name="T1" fmla="*/ 40 h 125"/>
                <a:gd name="T2" fmla="*/ 101 w 105"/>
                <a:gd name="T3" fmla="*/ 40 h 125"/>
                <a:gd name="T4" fmla="*/ 91 w 105"/>
                <a:gd name="T5" fmla="*/ 13 h 125"/>
                <a:gd name="T6" fmla="*/ 55 w 105"/>
                <a:gd name="T7" fmla="*/ 0 h 125"/>
                <a:gd name="T8" fmla="*/ 0 w 105"/>
                <a:gd name="T9" fmla="*/ 0 h 125"/>
                <a:gd name="T10" fmla="*/ 0 w 105"/>
                <a:gd name="T11" fmla="*/ 125 h 125"/>
                <a:gd name="T12" fmla="*/ 22 w 105"/>
                <a:gd name="T13" fmla="*/ 125 h 125"/>
                <a:gd name="T14" fmla="*/ 22 w 105"/>
                <a:gd name="T15" fmla="*/ 81 h 125"/>
                <a:gd name="T16" fmla="*/ 49 w 105"/>
                <a:gd name="T17" fmla="*/ 81 h 125"/>
                <a:gd name="T18" fmla="*/ 80 w 105"/>
                <a:gd name="T19" fmla="*/ 125 h 125"/>
                <a:gd name="T20" fmla="*/ 105 w 105"/>
                <a:gd name="T21" fmla="*/ 125 h 125"/>
                <a:gd name="T22" fmla="*/ 72 w 105"/>
                <a:gd name="T23" fmla="*/ 78 h 125"/>
                <a:gd name="T24" fmla="*/ 101 w 105"/>
                <a:gd name="T25" fmla="*/ 40 h 125"/>
                <a:gd name="T26" fmla="*/ 22 w 105"/>
                <a:gd name="T27" fmla="*/ 62 h 125"/>
                <a:gd name="T28" fmla="*/ 22 w 105"/>
                <a:gd name="T29" fmla="*/ 20 h 125"/>
                <a:gd name="T30" fmla="*/ 53 w 105"/>
                <a:gd name="T31" fmla="*/ 20 h 125"/>
                <a:gd name="T32" fmla="*/ 79 w 105"/>
                <a:gd name="T33" fmla="*/ 41 h 125"/>
                <a:gd name="T34" fmla="*/ 79 w 105"/>
                <a:gd name="T35" fmla="*/ 41 h 125"/>
                <a:gd name="T36" fmla="*/ 54 w 105"/>
                <a:gd name="T37" fmla="*/ 62 h 125"/>
                <a:gd name="T38" fmla="*/ 22 w 105"/>
                <a:gd name="T39"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25">
                  <a:moveTo>
                    <a:pt x="101" y="40"/>
                  </a:moveTo>
                  <a:cubicBezTo>
                    <a:pt x="101" y="40"/>
                    <a:pt x="101" y="40"/>
                    <a:pt x="101" y="40"/>
                  </a:cubicBezTo>
                  <a:cubicBezTo>
                    <a:pt x="101" y="29"/>
                    <a:pt x="98" y="20"/>
                    <a:pt x="91" y="13"/>
                  </a:cubicBezTo>
                  <a:cubicBezTo>
                    <a:pt x="83" y="5"/>
                    <a:pt x="71" y="0"/>
                    <a:pt x="55" y="0"/>
                  </a:cubicBezTo>
                  <a:cubicBezTo>
                    <a:pt x="0" y="0"/>
                    <a:pt x="0" y="0"/>
                    <a:pt x="0" y="0"/>
                  </a:cubicBezTo>
                  <a:cubicBezTo>
                    <a:pt x="0" y="125"/>
                    <a:pt x="0" y="125"/>
                    <a:pt x="0" y="125"/>
                  </a:cubicBezTo>
                  <a:cubicBezTo>
                    <a:pt x="22" y="125"/>
                    <a:pt x="22" y="125"/>
                    <a:pt x="22" y="125"/>
                  </a:cubicBezTo>
                  <a:cubicBezTo>
                    <a:pt x="22" y="81"/>
                    <a:pt x="22" y="81"/>
                    <a:pt x="22" y="81"/>
                  </a:cubicBezTo>
                  <a:cubicBezTo>
                    <a:pt x="49" y="81"/>
                    <a:pt x="49" y="81"/>
                    <a:pt x="49" y="81"/>
                  </a:cubicBezTo>
                  <a:cubicBezTo>
                    <a:pt x="80" y="125"/>
                    <a:pt x="80" y="125"/>
                    <a:pt x="80" y="125"/>
                  </a:cubicBezTo>
                  <a:cubicBezTo>
                    <a:pt x="105" y="125"/>
                    <a:pt x="105" y="125"/>
                    <a:pt x="105" y="125"/>
                  </a:cubicBezTo>
                  <a:cubicBezTo>
                    <a:pt x="72" y="78"/>
                    <a:pt x="72" y="78"/>
                    <a:pt x="72" y="78"/>
                  </a:cubicBezTo>
                  <a:cubicBezTo>
                    <a:pt x="89" y="73"/>
                    <a:pt x="101" y="60"/>
                    <a:pt x="101" y="40"/>
                  </a:cubicBezTo>
                  <a:close/>
                  <a:moveTo>
                    <a:pt x="22" y="62"/>
                  </a:moveTo>
                  <a:cubicBezTo>
                    <a:pt x="22" y="20"/>
                    <a:pt x="22" y="20"/>
                    <a:pt x="22" y="20"/>
                  </a:cubicBezTo>
                  <a:cubicBezTo>
                    <a:pt x="53" y="20"/>
                    <a:pt x="53" y="20"/>
                    <a:pt x="53" y="20"/>
                  </a:cubicBezTo>
                  <a:cubicBezTo>
                    <a:pt x="70" y="20"/>
                    <a:pt x="79" y="28"/>
                    <a:pt x="79" y="41"/>
                  </a:cubicBezTo>
                  <a:cubicBezTo>
                    <a:pt x="79" y="41"/>
                    <a:pt x="79" y="41"/>
                    <a:pt x="79" y="41"/>
                  </a:cubicBezTo>
                  <a:cubicBezTo>
                    <a:pt x="79" y="54"/>
                    <a:pt x="69" y="62"/>
                    <a:pt x="54" y="62"/>
                  </a:cubicBezTo>
                  <a:cubicBezTo>
                    <a:pt x="22" y="62"/>
                    <a:pt x="22" y="62"/>
                    <a:pt x="22"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2" name="Freeform 15"/>
            <p:cNvSpPr>
              <a:spLocks/>
            </p:cNvSpPr>
            <p:nvPr userDrawn="1"/>
          </p:nvSpPr>
          <p:spPr bwMode="auto">
            <a:xfrm>
              <a:off x="-658813" y="4830763"/>
              <a:ext cx="404813" cy="468313"/>
            </a:xfrm>
            <a:custGeom>
              <a:avLst/>
              <a:gdLst>
                <a:gd name="T0" fmla="*/ 203 w 255"/>
                <a:gd name="T1" fmla="*/ 203 h 295"/>
                <a:gd name="T2" fmla="*/ 47 w 255"/>
                <a:gd name="T3" fmla="*/ 0 h 295"/>
                <a:gd name="T4" fmla="*/ 0 w 255"/>
                <a:gd name="T5" fmla="*/ 0 h 295"/>
                <a:gd name="T6" fmla="*/ 0 w 255"/>
                <a:gd name="T7" fmla="*/ 295 h 295"/>
                <a:gd name="T8" fmla="*/ 49 w 255"/>
                <a:gd name="T9" fmla="*/ 295 h 295"/>
                <a:gd name="T10" fmla="*/ 49 w 255"/>
                <a:gd name="T11" fmla="*/ 85 h 295"/>
                <a:gd name="T12" fmla="*/ 212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49" y="295"/>
                  </a:lnTo>
                  <a:lnTo>
                    <a:pt x="49" y="85"/>
                  </a:lnTo>
                  <a:lnTo>
                    <a:pt x="212" y="295"/>
                  </a:lnTo>
                  <a:lnTo>
                    <a:pt x="255" y="295"/>
                  </a:lnTo>
                  <a:lnTo>
                    <a:pt x="255" y="0"/>
                  </a:lnTo>
                  <a:lnTo>
                    <a:pt x="203" y="0"/>
                  </a:lnTo>
                  <a:lnTo>
                    <a:pt x="203" y="203"/>
                  </a:lnTo>
                  <a:lnTo>
                    <a:pt x="203"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3" name="Freeform 16"/>
            <p:cNvSpPr>
              <a:spLocks/>
            </p:cNvSpPr>
            <p:nvPr userDrawn="1"/>
          </p:nvSpPr>
          <p:spPr bwMode="auto">
            <a:xfrm>
              <a:off x="-171450" y="4830763"/>
              <a:ext cx="457200" cy="468313"/>
            </a:xfrm>
            <a:custGeom>
              <a:avLst/>
              <a:gdLst>
                <a:gd name="T0" fmla="*/ 144 w 288"/>
                <a:gd name="T1" fmla="*/ 139 h 295"/>
                <a:gd name="T2" fmla="*/ 54 w 288"/>
                <a:gd name="T3" fmla="*/ 0 h 295"/>
                <a:gd name="T4" fmla="*/ 0 w 288"/>
                <a:gd name="T5" fmla="*/ 0 h 295"/>
                <a:gd name="T6" fmla="*/ 0 w 288"/>
                <a:gd name="T7" fmla="*/ 295 h 295"/>
                <a:gd name="T8" fmla="*/ 52 w 288"/>
                <a:gd name="T9" fmla="*/ 295 h 295"/>
                <a:gd name="T10" fmla="*/ 52 w 288"/>
                <a:gd name="T11" fmla="*/ 85 h 295"/>
                <a:gd name="T12" fmla="*/ 141 w 288"/>
                <a:gd name="T13" fmla="*/ 222 h 295"/>
                <a:gd name="T14" fmla="*/ 144 w 288"/>
                <a:gd name="T15" fmla="*/ 222 h 295"/>
                <a:gd name="T16" fmla="*/ 236 w 288"/>
                <a:gd name="T17" fmla="*/ 85 h 295"/>
                <a:gd name="T18" fmla="*/ 236 w 288"/>
                <a:gd name="T19" fmla="*/ 295 h 295"/>
                <a:gd name="T20" fmla="*/ 288 w 288"/>
                <a:gd name="T21" fmla="*/ 295 h 295"/>
                <a:gd name="T22" fmla="*/ 288 w 288"/>
                <a:gd name="T23" fmla="*/ 0 h 295"/>
                <a:gd name="T24" fmla="*/ 234 w 288"/>
                <a:gd name="T25" fmla="*/ 0 h 295"/>
                <a:gd name="T26" fmla="*/ 144 w 288"/>
                <a:gd name="T27" fmla="*/ 139 h 295"/>
                <a:gd name="T28" fmla="*/ 144 w 288"/>
                <a:gd name="T29" fmla="*/ 13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95">
                  <a:moveTo>
                    <a:pt x="144" y="139"/>
                  </a:moveTo>
                  <a:lnTo>
                    <a:pt x="54" y="0"/>
                  </a:lnTo>
                  <a:lnTo>
                    <a:pt x="0" y="0"/>
                  </a:lnTo>
                  <a:lnTo>
                    <a:pt x="0" y="295"/>
                  </a:lnTo>
                  <a:lnTo>
                    <a:pt x="52" y="295"/>
                  </a:lnTo>
                  <a:lnTo>
                    <a:pt x="52" y="85"/>
                  </a:lnTo>
                  <a:lnTo>
                    <a:pt x="141" y="222"/>
                  </a:lnTo>
                  <a:lnTo>
                    <a:pt x="144" y="222"/>
                  </a:lnTo>
                  <a:lnTo>
                    <a:pt x="236" y="85"/>
                  </a:lnTo>
                  <a:lnTo>
                    <a:pt x="236" y="295"/>
                  </a:lnTo>
                  <a:lnTo>
                    <a:pt x="288" y="295"/>
                  </a:lnTo>
                  <a:lnTo>
                    <a:pt x="288" y="0"/>
                  </a:lnTo>
                  <a:lnTo>
                    <a:pt x="234" y="0"/>
                  </a:lnTo>
                  <a:lnTo>
                    <a:pt x="144" y="139"/>
                  </a:lnTo>
                  <a:lnTo>
                    <a:pt x="144"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4" name="Freeform 17"/>
            <p:cNvSpPr>
              <a:spLocks/>
            </p:cNvSpPr>
            <p:nvPr userDrawn="1"/>
          </p:nvSpPr>
          <p:spPr bwMode="auto">
            <a:xfrm>
              <a:off x="365125" y="4830763"/>
              <a:ext cx="347663" cy="468313"/>
            </a:xfrm>
            <a:custGeom>
              <a:avLst/>
              <a:gdLst>
                <a:gd name="T0" fmla="*/ 52 w 219"/>
                <a:gd name="T1" fmla="*/ 170 h 295"/>
                <a:gd name="T2" fmla="*/ 198 w 219"/>
                <a:gd name="T3" fmla="*/ 170 h 295"/>
                <a:gd name="T4" fmla="*/ 198 w 219"/>
                <a:gd name="T5" fmla="*/ 123 h 295"/>
                <a:gd name="T6" fmla="*/ 52 w 219"/>
                <a:gd name="T7" fmla="*/ 123 h 295"/>
                <a:gd name="T8" fmla="*/ 52 w 219"/>
                <a:gd name="T9" fmla="*/ 47 h 295"/>
                <a:gd name="T10" fmla="*/ 217 w 219"/>
                <a:gd name="T11" fmla="*/ 47 h 295"/>
                <a:gd name="T12" fmla="*/ 217 w 219"/>
                <a:gd name="T13" fmla="*/ 0 h 295"/>
                <a:gd name="T14" fmla="*/ 0 w 219"/>
                <a:gd name="T15" fmla="*/ 0 h 295"/>
                <a:gd name="T16" fmla="*/ 0 w 219"/>
                <a:gd name="T17" fmla="*/ 295 h 295"/>
                <a:gd name="T18" fmla="*/ 219 w 219"/>
                <a:gd name="T19" fmla="*/ 295 h 295"/>
                <a:gd name="T20" fmla="*/ 219 w 219"/>
                <a:gd name="T21" fmla="*/ 248 h 295"/>
                <a:gd name="T22" fmla="*/ 52 w 219"/>
                <a:gd name="T23" fmla="*/ 248 h 295"/>
                <a:gd name="T24" fmla="*/ 52 w 219"/>
                <a:gd name="T25" fmla="*/ 170 h 295"/>
                <a:gd name="T26" fmla="*/ 52 w 219"/>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9" h="295">
                  <a:moveTo>
                    <a:pt x="52" y="170"/>
                  </a:moveTo>
                  <a:lnTo>
                    <a:pt x="198" y="170"/>
                  </a:lnTo>
                  <a:lnTo>
                    <a:pt x="198" y="123"/>
                  </a:lnTo>
                  <a:lnTo>
                    <a:pt x="52" y="123"/>
                  </a:lnTo>
                  <a:lnTo>
                    <a:pt x="52" y="47"/>
                  </a:lnTo>
                  <a:lnTo>
                    <a:pt x="217" y="47"/>
                  </a:lnTo>
                  <a:lnTo>
                    <a:pt x="217" y="0"/>
                  </a:lnTo>
                  <a:lnTo>
                    <a:pt x="0" y="0"/>
                  </a:lnTo>
                  <a:lnTo>
                    <a:pt x="0" y="295"/>
                  </a:lnTo>
                  <a:lnTo>
                    <a:pt x="219" y="295"/>
                  </a:lnTo>
                  <a:lnTo>
                    <a:pt x="219" y="248"/>
                  </a:lnTo>
                  <a:lnTo>
                    <a:pt x="52" y="248"/>
                  </a:lnTo>
                  <a:lnTo>
                    <a:pt x="52" y="170"/>
                  </a:lnTo>
                  <a:lnTo>
                    <a:pt x="52" y="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5" name="Freeform 18"/>
            <p:cNvSpPr>
              <a:spLocks/>
            </p:cNvSpPr>
            <p:nvPr userDrawn="1"/>
          </p:nvSpPr>
          <p:spPr bwMode="auto">
            <a:xfrm>
              <a:off x="795338" y="4830763"/>
              <a:ext cx="404813" cy="468313"/>
            </a:xfrm>
            <a:custGeom>
              <a:avLst/>
              <a:gdLst>
                <a:gd name="T0" fmla="*/ 203 w 255"/>
                <a:gd name="T1" fmla="*/ 203 h 295"/>
                <a:gd name="T2" fmla="*/ 47 w 255"/>
                <a:gd name="T3" fmla="*/ 0 h 295"/>
                <a:gd name="T4" fmla="*/ 0 w 255"/>
                <a:gd name="T5" fmla="*/ 0 h 295"/>
                <a:gd name="T6" fmla="*/ 0 w 255"/>
                <a:gd name="T7" fmla="*/ 295 h 295"/>
                <a:gd name="T8" fmla="*/ 50 w 255"/>
                <a:gd name="T9" fmla="*/ 295 h 295"/>
                <a:gd name="T10" fmla="*/ 50 w 255"/>
                <a:gd name="T11" fmla="*/ 85 h 295"/>
                <a:gd name="T12" fmla="*/ 213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50" y="295"/>
                  </a:lnTo>
                  <a:lnTo>
                    <a:pt x="50" y="85"/>
                  </a:lnTo>
                  <a:lnTo>
                    <a:pt x="213" y="295"/>
                  </a:lnTo>
                  <a:lnTo>
                    <a:pt x="255" y="295"/>
                  </a:lnTo>
                  <a:lnTo>
                    <a:pt x="255" y="0"/>
                  </a:lnTo>
                  <a:lnTo>
                    <a:pt x="203" y="0"/>
                  </a:lnTo>
                  <a:lnTo>
                    <a:pt x="203" y="203"/>
                  </a:lnTo>
                  <a:lnTo>
                    <a:pt x="203"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6" name="Freeform 19"/>
            <p:cNvSpPr>
              <a:spLocks/>
            </p:cNvSpPr>
            <p:nvPr userDrawn="1"/>
          </p:nvSpPr>
          <p:spPr bwMode="auto">
            <a:xfrm>
              <a:off x="1263650" y="4830763"/>
              <a:ext cx="379413" cy="468313"/>
            </a:xfrm>
            <a:custGeom>
              <a:avLst/>
              <a:gdLst>
                <a:gd name="T0" fmla="*/ 0 w 239"/>
                <a:gd name="T1" fmla="*/ 49 h 295"/>
                <a:gd name="T2" fmla="*/ 95 w 239"/>
                <a:gd name="T3" fmla="*/ 49 h 295"/>
                <a:gd name="T4" fmla="*/ 95 w 239"/>
                <a:gd name="T5" fmla="*/ 295 h 295"/>
                <a:gd name="T6" fmla="*/ 147 w 239"/>
                <a:gd name="T7" fmla="*/ 295 h 295"/>
                <a:gd name="T8" fmla="*/ 147 w 239"/>
                <a:gd name="T9" fmla="*/ 49 h 295"/>
                <a:gd name="T10" fmla="*/ 239 w 239"/>
                <a:gd name="T11" fmla="*/ 49 h 295"/>
                <a:gd name="T12" fmla="*/ 239 w 239"/>
                <a:gd name="T13" fmla="*/ 0 h 295"/>
                <a:gd name="T14" fmla="*/ 0 w 239"/>
                <a:gd name="T15" fmla="*/ 0 h 295"/>
                <a:gd name="T16" fmla="*/ 0 w 239"/>
                <a:gd name="T17" fmla="*/ 49 h 295"/>
                <a:gd name="T18" fmla="*/ 0 w 239"/>
                <a:gd name="T19" fmla="*/ 4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295">
                  <a:moveTo>
                    <a:pt x="0" y="49"/>
                  </a:moveTo>
                  <a:lnTo>
                    <a:pt x="95" y="49"/>
                  </a:lnTo>
                  <a:lnTo>
                    <a:pt x="95" y="295"/>
                  </a:lnTo>
                  <a:lnTo>
                    <a:pt x="147" y="295"/>
                  </a:lnTo>
                  <a:lnTo>
                    <a:pt x="147" y="49"/>
                  </a:lnTo>
                  <a:lnTo>
                    <a:pt x="239" y="49"/>
                  </a:lnTo>
                  <a:lnTo>
                    <a:pt x="239" y="0"/>
                  </a:lnTo>
                  <a:lnTo>
                    <a:pt x="0" y="0"/>
                  </a:lnTo>
                  <a:lnTo>
                    <a:pt x="0" y="49"/>
                  </a:lnTo>
                  <a:lnTo>
                    <a:pt x="0" y="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7" name="Freeform 20"/>
            <p:cNvSpPr>
              <a:spLocks/>
            </p:cNvSpPr>
            <p:nvPr userDrawn="1"/>
          </p:nvSpPr>
          <p:spPr bwMode="auto">
            <a:xfrm>
              <a:off x="-1390650" y="3067050"/>
              <a:ext cx="1211263" cy="1571625"/>
            </a:xfrm>
            <a:custGeom>
              <a:avLst/>
              <a:gdLst>
                <a:gd name="T0" fmla="*/ 193 w 323"/>
                <a:gd name="T1" fmla="*/ 169 h 419"/>
                <a:gd name="T2" fmla="*/ 105 w 323"/>
                <a:gd name="T3" fmla="*/ 116 h 419"/>
                <a:gd name="T4" fmla="*/ 105 w 323"/>
                <a:gd name="T5" fmla="*/ 114 h 419"/>
                <a:gd name="T6" fmla="*/ 158 w 323"/>
                <a:gd name="T7" fmla="*/ 79 h 419"/>
                <a:gd name="T8" fmla="*/ 264 w 323"/>
                <a:gd name="T9" fmla="*/ 119 h 419"/>
                <a:gd name="T10" fmla="*/ 311 w 323"/>
                <a:gd name="T11" fmla="*/ 52 h 419"/>
                <a:gd name="T12" fmla="*/ 159 w 323"/>
                <a:gd name="T13" fmla="*/ 0 h 419"/>
                <a:gd name="T14" fmla="*/ 16 w 323"/>
                <a:gd name="T15" fmla="*/ 123 h 419"/>
                <a:gd name="T16" fmla="*/ 16 w 323"/>
                <a:gd name="T17" fmla="*/ 124 h 419"/>
                <a:gd name="T18" fmla="*/ 151 w 323"/>
                <a:gd name="T19" fmla="*/ 249 h 419"/>
                <a:gd name="T20" fmla="*/ 234 w 323"/>
                <a:gd name="T21" fmla="*/ 300 h 419"/>
                <a:gd name="T22" fmla="*/ 234 w 323"/>
                <a:gd name="T23" fmla="*/ 301 h 419"/>
                <a:gd name="T24" fmla="*/ 175 w 323"/>
                <a:gd name="T25" fmla="*/ 340 h 419"/>
                <a:gd name="T26" fmla="*/ 53 w 323"/>
                <a:gd name="T27" fmla="*/ 290 h 419"/>
                <a:gd name="T28" fmla="*/ 0 w 323"/>
                <a:gd name="T29" fmla="*/ 354 h 419"/>
                <a:gd name="T30" fmla="*/ 173 w 323"/>
                <a:gd name="T31" fmla="*/ 419 h 419"/>
                <a:gd name="T32" fmla="*/ 323 w 323"/>
                <a:gd name="T33" fmla="*/ 293 h 419"/>
                <a:gd name="T34" fmla="*/ 323 w 323"/>
                <a:gd name="T35" fmla="*/ 292 h 419"/>
                <a:gd name="T36" fmla="*/ 193 w 323"/>
                <a:gd name="T37" fmla="*/ 16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3" h="419">
                  <a:moveTo>
                    <a:pt x="193" y="169"/>
                  </a:moveTo>
                  <a:cubicBezTo>
                    <a:pt x="123" y="151"/>
                    <a:pt x="105" y="142"/>
                    <a:pt x="105" y="116"/>
                  </a:cubicBezTo>
                  <a:cubicBezTo>
                    <a:pt x="105" y="114"/>
                    <a:pt x="105" y="114"/>
                    <a:pt x="105" y="114"/>
                  </a:cubicBezTo>
                  <a:cubicBezTo>
                    <a:pt x="105" y="95"/>
                    <a:pt x="124" y="79"/>
                    <a:pt x="158" y="79"/>
                  </a:cubicBezTo>
                  <a:cubicBezTo>
                    <a:pt x="192" y="79"/>
                    <a:pt x="228" y="94"/>
                    <a:pt x="264" y="119"/>
                  </a:cubicBezTo>
                  <a:cubicBezTo>
                    <a:pt x="311" y="52"/>
                    <a:pt x="311" y="52"/>
                    <a:pt x="311" y="52"/>
                  </a:cubicBezTo>
                  <a:cubicBezTo>
                    <a:pt x="269" y="18"/>
                    <a:pt x="219" y="0"/>
                    <a:pt x="159" y="0"/>
                  </a:cubicBezTo>
                  <a:cubicBezTo>
                    <a:pt x="76" y="0"/>
                    <a:pt x="16" y="49"/>
                    <a:pt x="16" y="123"/>
                  </a:cubicBezTo>
                  <a:cubicBezTo>
                    <a:pt x="16" y="124"/>
                    <a:pt x="16" y="124"/>
                    <a:pt x="16" y="124"/>
                  </a:cubicBezTo>
                  <a:cubicBezTo>
                    <a:pt x="16" y="205"/>
                    <a:pt x="69" y="227"/>
                    <a:pt x="151" y="249"/>
                  </a:cubicBezTo>
                  <a:cubicBezTo>
                    <a:pt x="220" y="266"/>
                    <a:pt x="234" y="278"/>
                    <a:pt x="234" y="300"/>
                  </a:cubicBezTo>
                  <a:cubicBezTo>
                    <a:pt x="234" y="301"/>
                    <a:pt x="234" y="301"/>
                    <a:pt x="234" y="301"/>
                  </a:cubicBezTo>
                  <a:cubicBezTo>
                    <a:pt x="234" y="325"/>
                    <a:pt x="212" y="340"/>
                    <a:pt x="175" y="340"/>
                  </a:cubicBezTo>
                  <a:cubicBezTo>
                    <a:pt x="128" y="340"/>
                    <a:pt x="90" y="321"/>
                    <a:pt x="53" y="290"/>
                  </a:cubicBezTo>
                  <a:cubicBezTo>
                    <a:pt x="0" y="354"/>
                    <a:pt x="0" y="354"/>
                    <a:pt x="0" y="354"/>
                  </a:cubicBezTo>
                  <a:cubicBezTo>
                    <a:pt x="49" y="398"/>
                    <a:pt x="111" y="419"/>
                    <a:pt x="173" y="419"/>
                  </a:cubicBezTo>
                  <a:cubicBezTo>
                    <a:pt x="261" y="419"/>
                    <a:pt x="323" y="374"/>
                    <a:pt x="323" y="293"/>
                  </a:cubicBezTo>
                  <a:cubicBezTo>
                    <a:pt x="323" y="292"/>
                    <a:pt x="323" y="292"/>
                    <a:pt x="323" y="292"/>
                  </a:cubicBezTo>
                  <a:cubicBezTo>
                    <a:pt x="323" y="221"/>
                    <a:pt x="276" y="191"/>
                    <a:pt x="193" y="1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8" name="Freeform 21"/>
            <p:cNvSpPr>
              <a:spLocks/>
            </p:cNvSpPr>
            <p:nvPr userDrawn="1"/>
          </p:nvSpPr>
          <p:spPr bwMode="auto">
            <a:xfrm>
              <a:off x="-2276475" y="239713"/>
              <a:ext cx="965200" cy="2339975"/>
            </a:xfrm>
            <a:custGeom>
              <a:avLst/>
              <a:gdLst>
                <a:gd name="T0" fmla="*/ 257 w 257"/>
                <a:gd name="T1" fmla="*/ 624 h 624"/>
                <a:gd name="T2" fmla="*/ 177 w 257"/>
                <a:gd name="T3" fmla="*/ 510 h 624"/>
                <a:gd name="T4" fmla="*/ 152 w 257"/>
                <a:gd name="T5" fmla="*/ 324 h 624"/>
                <a:gd name="T6" fmla="*/ 173 w 257"/>
                <a:gd name="T7" fmla="*/ 119 h 624"/>
                <a:gd name="T8" fmla="*/ 173 w 257"/>
                <a:gd name="T9" fmla="*/ 118 h 624"/>
                <a:gd name="T10" fmla="*/ 195 w 257"/>
                <a:gd name="T11" fmla="*/ 88 h 624"/>
                <a:gd name="T12" fmla="*/ 44 w 257"/>
                <a:gd name="T13" fmla="*/ 7 h 624"/>
                <a:gd name="T14" fmla="*/ 33 w 257"/>
                <a:gd name="T15" fmla="*/ 2 h 624"/>
                <a:gd name="T16" fmla="*/ 33 w 257"/>
                <a:gd name="T17" fmla="*/ 2 h 624"/>
                <a:gd name="T18" fmla="*/ 33 w 257"/>
                <a:gd name="T19" fmla="*/ 2 h 624"/>
                <a:gd name="T20" fmla="*/ 25 w 257"/>
                <a:gd name="T21" fmla="*/ 0 h 624"/>
                <a:gd name="T22" fmla="*/ 9 w 257"/>
                <a:gd name="T23" fmla="*/ 15 h 624"/>
                <a:gd name="T24" fmla="*/ 5 w 257"/>
                <a:gd name="T25" fmla="*/ 55 h 624"/>
                <a:gd name="T26" fmla="*/ 0 w 257"/>
                <a:gd name="T27" fmla="*/ 157 h 624"/>
                <a:gd name="T28" fmla="*/ 73 w 257"/>
                <a:gd name="T29" fmla="*/ 496 h 624"/>
                <a:gd name="T30" fmla="*/ 257 w 257"/>
                <a:gd name="T31"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624">
                  <a:moveTo>
                    <a:pt x="257" y="624"/>
                  </a:moveTo>
                  <a:cubicBezTo>
                    <a:pt x="229" y="602"/>
                    <a:pt x="195" y="566"/>
                    <a:pt x="177" y="510"/>
                  </a:cubicBezTo>
                  <a:cubicBezTo>
                    <a:pt x="160" y="457"/>
                    <a:pt x="152" y="394"/>
                    <a:pt x="152" y="324"/>
                  </a:cubicBezTo>
                  <a:cubicBezTo>
                    <a:pt x="152" y="226"/>
                    <a:pt x="168" y="142"/>
                    <a:pt x="173" y="119"/>
                  </a:cubicBezTo>
                  <a:cubicBezTo>
                    <a:pt x="173" y="118"/>
                    <a:pt x="173" y="118"/>
                    <a:pt x="173" y="118"/>
                  </a:cubicBezTo>
                  <a:cubicBezTo>
                    <a:pt x="176" y="104"/>
                    <a:pt x="184" y="93"/>
                    <a:pt x="195" y="88"/>
                  </a:cubicBezTo>
                  <a:cubicBezTo>
                    <a:pt x="121" y="40"/>
                    <a:pt x="57" y="12"/>
                    <a:pt x="44" y="7"/>
                  </a:cubicBezTo>
                  <a:cubicBezTo>
                    <a:pt x="37" y="4"/>
                    <a:pt x="33" y="2"/>
                    <a:pt x="33" y="2"/>
                  </a:cubicBezTo>
                  <a:cubicBezTo>
                    <a:pt x="33" y="2"/>
                    <a:pt x="33" y="2"/>
                    <a:pt x="33" y="2"/>
                  </a:cubicBezTo>
                  <a:cubicBezTo>
                    <a:pt x="33" y="2"/>
                    <a:pt x="33" y="2"/>
                    <a:pt x="33" y="2"/>
                  </a:cubicBezTo>
                  <a:cubicBezTo>
                    <a:pt x="30" y="1"/>
                    <a:pt x="27" y="0"/>
                    <a:pt x="25" y="0"/>
                  </a:cubicBezTo>
                  <a:cubicBezTo>
                    <a:pt x="16" y="0"/>
                    <a:pt x="11" y="6"/>
                    <a:pt x="9" y="15"/>
                  </a:cubicBezTo>
                  <a:cubicBezTo>
                    <a:pt x="9" y="15"/>
                    <a:pt x="7" y="30"/>
                    <a:pt x="5" y="55"/>
                  </a:cubicBezTo>
                  <a:cubicBezTo>
                    <a:pt x="3" y="78"/>
                    <a:pt x="0" y="114"/>
                    <a:pt x="0" y="157"/>
                  </a:cubicBezTo>
                  <a:cubicBezTo>
                    <a:pt x="0" y="253"/>
                    <a:pt x="13" y="391"/>
                    <a:pt x="73" y="496"/>
                  </a:cubicBezTo>
                  <a:cubicBezTo>
                    <a:pt x="119" y="576"/>
                    <a:pt x="185" y="621"/>
                    <a:pt x="257" y="6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9" name="Freeform 22"/>
            <p:cNvSpPr>
              <a:spLocks/>
            </p:cNvSpPr>
            <p:nvPr userDrawn="1"/>
          </p:nvSpPr>
          <p:spPr bwMode="auto">
            <a:xfrm>
              <a:off x="-704850" y="663575"/>
              <a:ext cx="998538" cy="1968500"/>
            </a:xfrm>
            <a:custGeom>
              <a:avLst/>
              <a:gdLst>
                <a:gd name="T0" fmla="*/ 50 w 266"/>
                <a:gd name="T1" fmla="*/ 520 h 525"/>
                <a:gd name="T2" fmla="*/ 78 w 266"/>
                <a:gd name="T3" fmla="*/ 525 h 525"/>
                <a:gd name="T4" fmla="*/ 78 w 266"/>
                <a:gd name="T5" fmla="*/ 525 h 525"/>
                <a:gd name="T6" fmla="*/ 243 w 266"/>
                <a:gd name="T7" fmla="*/ 389 h 525"/>
                <a:gd name="T8" fmla="*/ 266 w 266"/>
                <a:gd name="T9" fmla="*/ 211 h 525"/>
                <a:gd name="T10" fmla="*/ 249 w 266"/>
                <a:gd name="T11" fmla="*/ 27 h 525"/>
                <a:gd name="T12" fmla="*/ 246 w 266"/>
                <a:gd name="T13" fmla="*/ 11 h 525"/>
                <a:gd name="T14" fmla="*/ 238 w 266"/>
                <a:gd name="T15" fmla="*/ 0 h 525"/>
                <a:gd name="T16" fmla="*/ 232 w 266"/>
                <a:gd name="T17" fmla="*/ 3 h 525"/>
                <a:gd name="T18" fmla="*/ 225 w 266"/>
                <a:gd name="T19" fmla="*/ 8 h 525"/>
                <a:gd name="T20" fmla="*/ 207 w 266"/>
                <a:gd name="T21" fmla="*/ 24 h 525"/>
                <a:gd name="T22" fmla="*/ 146 w 266"/>
                <a:gd name="T23" fmla="*/ 84 h 525"/>
                <a:gd name="T24" fmla="*/ 23 w 266"/>
                <a:gd name="T25" fmla="*/ 289 h 525"/>
                <a:gd name="T26" fmla="*/ 0 w 266"/>
                <a:gd name="T27" fmla="*/ 417 h 525"/>
                <a:gd name="T28" fmla="*/ 13 w 266"/>
                <a:gd name="T29" fmla="*/ 483 h 525"/>
                <a:gd name="T30" fmla="*/ 50 w 266"/>
                <a:gd name="T31" fmla="*/ 52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525">
                  <a:moveTo>
                    <a:pt x="50" y="520"/>
                  </a:moveTo>
                  <a:cubicBezTo>
                    <a:pt x="57" y="523"/>
                    <a:pt x="67" y="525"/>
                    <a:pt x="78" y="525"/>
                  </a:cubicBezTo>
                  <a:cubicBezTo>
                    <a:pt x="78" y="525"/>
                    <a:pt x="78" y="525"/>
                    <a:pt x="78" y="525"/>
                  </a:cubicBezTo>
                  <a:cubicBezTo>
                    <a:pt x="129" y="525"/>
                    <a:pt x="213" y="483"/>
                    <a:pt x="243" y="389"/>
                  </a:cubicBezTo>
                  <a:cubicBezTo>
                    <a:pt x="258" y="338"/>
                    <a:pt x="266" y="278"/>
                    <a:pt x="266" y="211"/>
                  </a:cubicBezTo>
                  <a:cubicBezTo>
                    <a:pt x="266" y="127"/>
                    <a:pt x="254" y="54"/>
                    <a:pt x="249" y="27"/>
                  </a:cubicBezTo>
                  <a:cubicBezTo>
                    <a:pt x="247" y="16"/>
                    <a:pt x="246" y="11"/>
                    <a:pt x="246" y="11"/>
                  </a:cubicBezTo>
                  <a:cubicBezTo>
                    <a:pt x="245" y="6"/>
                    <a:pt x="242" y="0"/>
                    <a:pt x="238" y="0"/>
                  </a:cubicBezTo>
                  <a:cubicBezTo>
                    <a:pt x="236" y="0"/>
                    <a:pt x="234" y="1"/>
                    <a:pt x="232" y="3"/>
                  </a:cubicBezTo>
                  <a:cubicBezTo>
                    <a:pt x="231" y="3"/>
                    <a:pt x="229" y="5"/>
                    <a:pt x="225" y="8"/>
                  </a:cubicBezTo>
                  <a:cubicBezTo>
                    <a:pt x="221" y="12"/>
                    <a:pt x="215" y="17"/>
                    <a:pt x="207" y="24"/>
                  </a:cubicBezTo>
                  <a:cubicBezTo>
                    <a:pt x="195" y="34"/>
                    <a:pt x="173" y="55"/>
                    <a:pt x="146" y="84"/>
                  </a:cubicBezTo>
                  <a:cubicBezTo>
                    <a:pt x="104" y="131"/>
                    <a:pt x="49" y="204"/>
                    <a:pt x="23" y="289"/>
                  </a:cubicBezTo>
                  <a:cubicBezTo>
                    <a:pt x="7" y="339"/>
                    <a:pt x="0" y="382"/>
                    <a:pt x="0" y="417"/>
                  </a:cubicBezTo>
                  <a:cubicBezTo>
                    <a:pt x="0" y="443"/>
                    <a:pt x="4" y="465"/>
                    <a:pt x="13" y="483"/>
                  </a:cubicBezTo>
                  <a:cubicBezTo>
                    <a:pt x="21" y="500"/>
                    <a:pt x="33" y="512"/>
                    <a:pt x="50" y="5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0" name="Freeform 23"/>
            <p:cNvSpPr>
              <a:spLocks/>
            </p:cNvSpPr>
            <p:nvPr userDrawn="1"/>
          </p:nvSpPr>
          <p:spPr bwMode="auto">
            <a:xfrm>
              <a:off x="-1597025" y="663575"/>
              <a:ext cx="900113" cy="1968500"/>
            </a:xfrm>
            <a:custGeom>
              <a:avLst/>
              <a:gdLst>
                <a:gd name="T0" fmla="*/ 238 w 240"/>
                <a:gd name="T1" fmla="*/ 267 h 525"/>
                <a:gd name="T2" fmla="*/ 240 w 240"/>
                <a:gd name="T3" fmla="*/ 261 h 525"/>
                <a:gd name="T4" fmla="*/ 43 w 240"/>
                <a:gd name="T5" fmla="*/ 8 h 525"/>
                <a:gd name="T6" fmla="*/ 36 w 240"/>
                <a:gd name="T7" fmla="*/ 3 h 525"/>
                <a:gd name="T8" fmla="*/ 29 w 240"/>
                <a:gd name="T9" fmla="*/ 0 h 525"/>
                <a:gd name="T10" fmla="*/ 21 w 240"/>
                <a:gd name="T11" fmla="*/ 11 h 525"/>
                <a:gd name="T12" fmla="*/ 18 w 240"/>
                <a:gd name="T13" fmla="*/ 27 h 525"/>
                <a:gd name="T14" fmla="*/ 10 w 240"/>
                <a:gd name="T15" fmla="*/ 70 h 525"/>
                <a:gd name="T16" fmla="*/ 0 w 240"/>
                <a:gd name="T17" fmla="*/ 211 h 525"/>
                <a:gd name="T18" fmla="*/ 24 w 240"/>
                <a:gd name="T19" fmla="*/ 388 h 525"/>
                <a:gd name="T20" fmla="*/ 193 w 240"/>
                <a:gd name="T21" fmla="*/ 525 h 525"/>
                <a:gd name="T22" fmla="*/ 193 w 240"/>
                <a:gd name="T23" fmla="*/ 525 h 525"/>
                <a:gd name="T24" fmla="*/ 222 w 240"/>
                <a:gd name="T25" fmla="*/ 520 h 525"/>
                <a:gd name="T26" fmla="*/ 235 w 240"/>
                <a:gd name="T27" fmla="*/ 513 h 525"/>
                <a:gd name="T28" fmla="*/ 224 w 240"/>
                <a:gd name="T29" fmla="*/ 495 h 525"/>
                <a:gd name="T30" fmla="*/ 209 w 240"/>
                <a:gd name="T31" fmla="*/ 417 h 525"/>
                <a:gd name="T32" fmla="*/ 233 w 240"/>
                <a:gd name="T33" fmla="*/ 281 h 525"/>
                <a:gd name="T34" fmla="*/ 238 w 240"/>
                <a:gd name="T35" fmla="*/ 26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525">
                  <a:moveTo>
                    <a:pt x="238" y="267"/>
                  </a:moveTo>
                  <a:cubicBezTo>
                    <a:pt x="238" y="265"/>
                    <a:pt x="239" y="263"/>
                    <a:pt x="240" y="261"/>
                  </a:cubicBezTo>
                  <a:cubicBezTo>
                    <a:pt x="184" y="123"/>
                    <a:pt x="57" y="20"/>
                    <a:pt x="43" y="8"/>
                  </a:cubicBezTo>
                  <a:cubicBezTo>
                    <a:pt x="38" y="5"/>
                    <a:pt x="36" y="3"/>
                    <a:pt x="36" y="3"/>
                  </a:cubicBezTo>
                  <a:cubicBezTo>
                    <a:pt x="33" y="1"/>
                    <a:pt x="31" y="0"/>
                    <a:pt x="29" y="0"/>
                  </a:cubicBezTo>
                  <a:cubicBezTo>
                    <a:pt x="25" y="0"/>
                    <a:pt x="22" y="6"/>
                    <a:pt x="21" y="11"/>
                  </a:cubicBezTo>
                  <a:cubicBezTo>
                    <a:pt x="20" y="12"/>
                    <a:pt x="19" y="17"/>
                    <a:pt x="18" y="27"/>
                  </a:cubicBezTo>
                  <a:cubicBezTo>
                    <a:pt x="16" y="34"/>
                    <a:pt x="13" y="49"/>
                    <a:pt x="10" y="70"/>
                  </a:cubicBezTo>
                  <a:cubicBezTo>
                    <a:pt x="6" y="103"/>
                    <a:pt x="0" y="154"/>
                    <a:pt x="0" y="211"/>
                  </a:cubicBezTo>
                  <a:cubicBezTo>
                    <a:pt x="0" y="279"/>
                    <a:pt x="8" y="339"/>
                    <a:pt x="24" y="388"/>
                  </a:cubicBezTo>
                  <a:cubicBezTo>
                    <a:pt x="54" y="483"/>
                    <a:pt x="140" y="525"/>
                    <a:pt x="193" y="525"/>
                  </a:cubicBezTo>
                  <a:cubicBezTo>
                    <a:pt x="193" y="525"/>
                    <a:pt x="193" y="525"/>
                    <a:pt x="193" y="525"/>
                  </a:cubicBezTo>
                  <a:cubicBezTo>
                    <a:pt x="204" y="525"/>
                    <a:pt x="214" y="523"/>
                    <a:pt x="222" y="520"/>
                  </a:cubicBezTo>
                  <a:cubicBezTo>
                    <a:pt x="226" y="518"/>
                    <a:pt x="230" y="516"/>
                    <a:pt x="235" y="513"/>
                  </a:cubicBezTo>
                  <a:cubicBezTo>
                    <a:pt x="231" y="508"/>
                    <a:pt x="227" y="502"/>
                    <a:pt x="224" y="495"/>
                  </a:cubicBezTo>
                  <a:cubicBezTo>
                    <a:pt x="214" y="474"/>
                    <a:pt x="209" y="449"/>
                    <a:pt x="209" y="417"/>
                  </a:cubicBezTo>
                  <a:cubicBezTo>
                    <a:pt x="209" y="378"/>
                    <a:pt x="217" y="332"/>
                    <a:pt x="233" y="281"/>
                  </a:cubicBezTo>
                  <a:cubicBezTo>
                    <a:pt x="235" y="276"/>
                    <a:pt x="236" y="271"/>
                    <a:pt x="238" y="2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1" name="Freeform 24"/>
            <p:cNvSpPr>
              <a:spLocks/>
            </p:cNvSpPr>
            <p:nvPr userDrawn="1"/>
          </p:nvSpPr>
          <p:spPr bwMode="auto">
            <a:xfrm>
              <a:off x="-1143000" y="-179387"/>
              <a:ext cx="982663" cy="1682750"/>
            </a:xfrm>
            <a:custGeom>
              <a:avLst/>
              <a:gdLst>
                <a:gd name="T0" fmla="*/ 134 w 262"/>
                <a:gd name="T1" fmla="*/ 449 h 449"/>
                <a:gd name="T2" fmla="*/ 262 w 262"/>
                <a:gd name="T3" fmla="*/ 268 h 449"/>
                <a:gd name="T4" fmla="*/ 147 w 262"/>
                <a:gd name="T5" fmla="*/ 18 h 449"/>
                <a:gd name="T6" fmla="*/ 140 w 262"/>
                <a:gd name="T7" fmla="*/ 7 h 449"/>
                <a:gd name="T8" fmla="*/ 131 w 262"/>
                <a:gd name="T9" fmla="*/ 0 h 449"/>
                <a:gd name="T10" fmla="*/ 122 w 262"/>
                <a:gd name="T11" fmla="*/ 7 h 449"/>
                <a:gd name="T12" fmla="*/ 115 w 262"/>
                <a:gd name="T13" fmla="*/ 18 h 449"/>
                <a:gd name="T14" fmla="*/ 96 w 262"/>
                <a:gd name="T15" fmla="*/ 50 h 449"/>
                <a:gd name="T16" fmla="*/ 40 w 262"/>
                <a:gd name="T17" fmla="*/ 162 h 449"/>
                <a:gd name="T18" fmla="*/ 0 w 262"/>
                <a:gd name="T19" fmla="*/ 265 h 449"/>
                <a:gd name="T20" fmla="*/ 134 w 262"/>
                <a:gd name="T21"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449">
                  <a:moveTo>
                    <a:pt x="134" y="449"/>
                  </a:moveTo>
                  <a:cubicBezTo>
                    <a:pt x="162" y="388"/>
                    <a:pt x="205" y="327"/>
                    <a:pt x="262" y="268"/>
                  </a:cubicBezTo>
                  <a:cubicBezTo>
                    <a:pt x="223" y="150"/>
                    <a:pt x="169" y="54"/>
                    <a:pt x="147" y="18"/>
                  </a:cubicBezTo>
                  <a:cubicBezTo>
                    <a:pt x="143" y="11"/>
                    <a:pt x="140" y="7"/>
                    <a:pt x="140" y="7"/>
                  </a:cubicBezTo>
                  <a:cubicBezTo>
                    <a:pt x="136" y="0"/>
                    <a:pt x="132" y="0"/>
                    <a:pt x="131" y="0"/>
                  </a:cubicBezTo>
                  <a:cubicBezTo>
                    <a:pt x="128" y="0"/>
                    <a:pt x="125" y="2"/>
                    <a:pt x="122" y="7"/>
                  </a:cubicBezTo>
                  <a:cubicBezTo>
                    <a:pt x="122" y="7"/>
                    <a:pt x="119" y="11"/>
                    <a:pt x="115" y="18"/>
                  </a:cubicBezTo>
                  <a:cubicBezTo>
                    <a:pt x="108" y="29"/>
                    <a:pt x="102" y="39"/>
                    <a:pt x="96" y="50"/>
                  </a:cubicBezTo>
                  <a:cubicBezTo>
                    <a:pt x="83" y="74"/>
                    <a:pt x="62" y="113"/>
                    <a:pt x="40" y="162"/>
                  </a:cubicBezTo>
                  <a:cubicBezTo>
                    <a:pt x="26" y="196"/>
                    <a:pt x="12" y="230"/>
                    <a:pt x="0" y="265"/>
                  </a:cubicBezTo>
                  <a:cubicBezTo>
                    <a:pt x="42" y="307"/>
                    <a:pt x="97" y="371"/>
                    <a:pt x="134" y="4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2" name="Freeform 25"/>
            <p:cNvSpPr>
              <a:spLocks/>
            </p:cNvSpPr>
            <p:nvPr userDrawn="1"/>
          </p:nvSpPr>
          <p:spPr bwMode="auto">
            <a:xfrm>
              <a:off x="15875" y="239713"/>
              <a:ext cx="952500" cy="2339975"/>
            </a:xfrm>
            <a:custGeom>
              <a:avLst/>
              <a:gdLst>
                <a:gd name="T0" fmla="*/ 61 w 254"/>
                <a:gd name="T1" fmla="*/ 88 h 624"/>
                <a:gd name="T2" fmla="*/ 82 w 254"/>
                <a:gd name="T3" fmla="*/ 118 h 624"/>
                <a:gd name="T4" fmla="*/ 82 w 254"/>
                <a:gd name="T5" fmla="*/ 119 h 624"/>
                <a:gd name="T6" fmla="*/ 103 w 254"/>
                <a:gd name="T7" fmla="*/ 324 h 624"/>
                <a:gd name="T8" fmla="*/ 78 w 254"/>
                <a:gd name="T9" fmla="*/ 510 h 624"/>
                <a:gd name="T10" fmla="*/ 0 w 254"/>
                <a:gd name="T11" fmla="*/ 624 h 624"/>
                <a:gd name="T12" fmla="*/ 182 w 254"/>
                <a:gd name="T13" fmla="*/ 496 h 624"/>
                <a:gd name="T14" fmla="*/ 254 w 254"/>
                <a:gd name="T15" fmla="*/ 157 h 624"/>
                <a:gd name="T16" fmla="*/ 250 w 254"/>
                <a:gd name="T17" fmla="*/ 55 h 624"/>
                <a:gd name="T18" fmla="*/ 245 w 254"/>
                <a:gd name="T19" fmla="*/ 15 h 624"/>
                <a:gd name="T20" fmla="*/ 230 w 254"/>
                <a:gd name="T21" fmla="*/ 0 h 624"/>
                <a:gd name="T22" fmla="*/ 222 w 254"/>
                <a:gd name="T23" fmla="*/ 2 h 624"/>
                <a:gd name="T24" fmla="*/ 222 w 254"/>
                <a:gd name="T25" fmla="*/ 2 h 624"/>
                <a:gd name="T26" fmla="*/ 222 w 254"/>
                <a:gd name="T27" fmla="*/ 2 h 624"/>
                <a:gd name="T28" fmla="*/ 211 w 254"/>
                <a:gd name="T29" fmla="*/ 7 h 624"/>
                <a:gd name="T30" fmla="*/ 182 w 254"/>
                <a:gd name="T31" fmla="*/ 20 h 624"/>
                <a:gd name="T32" fmla="*/ 178 w 254"/>
                <a:gd name="T33" fmla="*/ 22 h 624"/>
                <a:gd name="T34" fmla="*/ 72 w 254"/>
                <a:gd name="T35" fmla="*/ 80 h 624"/>
                <a:gd name="T36" fmla="*/ 61 w 254"/>
                <a:gd name="T37" fmla="*/ 8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4" h="624">
                  <a:moveTo>
                    <a:pt x="61" y="88"/>
                  </a:moveTo>
                  <a:cubicBezTo>
                    <a:pt x="71" y="93"/>
                    <a:pt x="79" y="104"/>
                    <a:pt x="82" y="118"/>
                  </a:cubicBezTo>
                  <a:cubicBezTo>
                    <a:pt x="82" y="118"/>
                    <a:pt x="82" y="118"/>
                    <a:pt x="82" y="119"/>
                  </a:cubicBezTo>
                  <a:cubicBezTo>
                    <a:pt x="87" y="142"/>
                    <a:pt x="103" y="226"/>
                    <a:pt x="103" y="324"/>
                  </a:cubicBezTo>
                  <a:cubicBezTo>
                    <a:pt x="103" y="394"/>
                    <a:pt x="95" y="457"/>
                    <a:pt x="78" y="510"/>
                  </a:cubicBezTo>
                  <a:cubicBezTo>
                    <a:pt x="61" y="566"/>
                    <a:pt x="28" y="602"/>
                    <a:pt x="0" y="624"/>
                  </a:cubicBezTo>
                  <a:cubicBezTo>
                    <a:pt x="72" y="620"/>
                    <a:pt x="136" y="575"/>
                    <a:pt x="182" y="496"/>
                  </a:cubicBezTo>
                  <a:cubicBezTo>
                    <a:pt x="242" y="391"/>
                    <a:pt x="254" y="253"/>
                    <a:pt x="254" y="157"/>
                  </a:cubicBezTo>
                  <a:cubicBezTo>
                    <a:pt x="254" y="122"/>
                    <a:pt x="253" y="88"/>
                    <a:pt x="250" y="55"/>
                  </a:cubicBezTo>
                  <a:cubicBezTo>
                    <a:pt x="248" y="30"/>
                    <a:pt x="246" y="15"/>
                    <a:pt x="245" y="15"/>
                  </a:cubicBezTo>
                  <a:cubicBezTo>
                    <a:pt x="244" y="6"/>
                    <a:pt x="239" y="0"/>
                    <a:pt x="230" y="0"/>
                  </a:cubicBezTo>
                  <a:cubicBezTo>
                    <a:pt x="228" y="0"/>
                    <a:pt x="226" y="1"/>
                    <a:pt x="222" y="2"/>
                  </a:cubicBezTo>
                  <a:cubicBezTo>
                    <a:pt x="222" y="2"/>
                    <a:pt x="222" y="2"/>
                    <a:pt x="222" y="2"/>
                  </a:cubicBezTo>
                  <a:cubicBezTo>
                    <a:pt x="222" y="2"/>
                    <a:pt x="222" y="2"/>
                    <a:pt x="222" y="2"/>
                  </a:cubicBezTo>
                  <a:cubicBezTo>
                    <a:pt x="222" y="2"/>
                    <a:pt x="218" y="4"/>
                    <a:pt x="211" y="7"/>
                  </a:cubicBezTo>
                  <a:cubicBezTo>
                    <a:pt x="204" y="10"/>
                    <a:pt x="194" y="14"/>
                    <a:pt x="182" y="20"/>
                  </a:cubicBezTo>
                  <a:cubicBezTo>
                    <a:pt x="178" y="22"/>
                    <a:pt x="178" y="22"/>
                    <a:pt x="178" y="22"/>
                  </a:cubicBezTo>
                  <a:cubicBezTo>
                    <a:pt x="142" y="39"/>
                    <a:pt x="106" y="59"/>
                    <a:pt x="72" y="80"/>
                  </a:cubicBezTo>
                  <a:cubicBezTo>
                    <a:pt x="68" y="83"/>
                    <a:pt x="64" y="85"/>
                    <a:pt x="61"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3" name="Freeform 26"/>
            <p:cNvSpPr>
              <a:spLocks/>
            </p:cNvSpPr>
            <p:nvPr userDrawn="1"/>
          </p:nvSpPr>
          <p:spPr bwMode="auto">
            <a:xfrm>
              <a:off x="-284163" y="-63500"/>
              <a:ext cx="581025" cy="738188"/>
            </a:xfrm>
            <a:custGeom>
              <a:avLst/>
              <a:gdLst>
                <a:gd name="T0" fmla="*/ 155 w 155"/>
                <a:gd name="T1" fmla="*/ 126 h 197"/>
                <a:gd name="T2" fmla="*/ 126 w 155"/>
                <a:gd name="T3" fmla="*/ 13 h 197"/>
                <a:gd name="T4" fmla="*/ 126 w 155"/>
                <a:gd name="T5" fmla="*/ 12 h 197"/>
                <a:gd name="T6" fmla="*/ 111 w 155"/>
                <a:gd name="T7" fmla="*/ 0 h 197"/>
                <a:gd name="T8" fmla="*/ 108 w 155"/>
                <a:gd name="T9" fmla="*/ 0 h 197"/>
                <a:gd name="T10" fmla="*/ 108 w 155"/>
                <a:gd name="T11" fmla="*/ 0 h 197"/>
                <a:gd name="T12" fmla="*/ 108 w 155"/>
                <a:gd name="T13" fmla="*/ 0 h 197"/>
                <a:gd name="T14" fmla="*/ 101 w 155"/>
                <a:gd name="T15" fmla="*/ 3 h 197"/>
                <a:gd name="T16" fmla="*/ 101 w 155"/>
                <a:gd name="T17" fmla="*/ 3 h 197"/>
                <a:gd name="T18" fmla="*/ 101 w 155"/>
                <a:gd name="T19" fmla="*/ 3 h 197"/>
                <a:gd name="T20" fmla="*/ 61 w 155"/>
                <a:gd name="T21" fmla="*/ 30 h 197"/>
                <a:gd name="T22" fmla="*/ 0 w 155"/>
                <a:gd name="T23" fmla="*/ 77 h 197"/>
                <a:gd name="T24" fmla="*/ 50 w 155"/>
                <a:gd name="T25" fmla="*/ 197 h 197"/>
                <a:gd name="T26" fmla="*/ 155 w 155"/>
                <a:gd name="T27" fmla="*/ 12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126"/>
                  </a:moveTo>
                  <a:cubicBezTo>
                    <a:pt x="144" y="70"/>
                    <a:pt x="131" y="28"/>
                    <a:pt x="126" y="13"/>
                  </a:cubicBezTo>
                  <a:cubicBezTo>
                    <a:pt x="126" y="12"/>
                    <a:pt x="126" y="12"/>
                    <a:pt x="126" y="12"/>
                  </a:cubicBezTo>
                  <a:cubicBezTo>
                    <a:pt x="123" y="4"/>
                    <a:pt x="118" y="0"/>
                    <a:pt x="111" y="0"/>
                  </a:cubicBezTo>
                  <a:cubicBezTo>
                    <a:pt x="110" y="0"/>
                    <a:pt x="109" y="0"/>
                    <a:pt x="108" y="0"/>
                  </a:cubicBezTo>
                  <a:cubicBezTo>
                    <a:pt x="108" y="0"/>
                    <a:pt x="108" y="0"/>
                    <a:pt x="108" y="0"/>
                  </a:cubicBezTo>
                  <a:cubicBezTo>
                    <a:pt x="108" y="0"/>
                    <a:pt x="108" y="0"/>
                    <a:pt x="108" y="0"/>
                  </a:cubicBezTo>
                  <a:cubicBezTo>
                    <a:pt x="106" y="0"/>
                    <a:pt x="103" y="1"/>
                    <a:pt x="101" y="3"/>
                  </a:cubicBezTo>
                  <a:cubicBezTo>
                    <a:pt x="101" y="3"/>
                    <a:pt x="101" y="3"/>
                    <a:pt x="101" y="3"/>
                  </a:cubicBezTo>
                  <a:cubicBezTo>
                    <a:pt x="101" y="3"/>
                    <a:pt x="101" y="3"/>
                    <a:pt x="101" y="3"/>
                  </a:cubicBezTo>
                  <a:cubicBezTo>
                    <a:pt x="101" y="3"/>
                    <a:pt x="85" y="12"/>
                    <a:pt x="61" y="30"/>
                  </a:cubicBezTo>
                  <a:cubicBezTo>
                    <a:pt x="47" y="40"/>
                    <a:pt x="26" y="56"/>
                    <a:pt x="0" y="77"/>
                  </a:cubicBezTo>
                  <a:cubicBezTo>
                    <a:pt x="19" y="117"/>
                    <a:pt x="36" y="157"/>
                    <a:pt x="50" y="197"/>
                  </a:cubicBezTo>
                  <a:cubicBezTo>
                    <a:pt x="82" y="172"/>
                    <a:pt x="116" y="149"/>
                    <a:pt x="155" y="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4" name="Freeform 27"/>
            <p:cNvSpPr>
              <a:spLocks/>
            </p:cNvSpPr>
            <p:nvPr userDrawn="1"/>
          </p:nvSpPr>
          <p:spPr bwMode="auto">
            <a:xfrm>
              <a:off x="-1600200" y="-63500"/>
              <a:ext cx="581025" cy="738188"/>
            </a:xfrm>
            <a:custGeom>
              <a:avLst/>
              <a:gdLst>
                <a:gd name="T0" fmla="*/ 155 w 155"/>
                <a:gd name="T1" fmla="*/ 77 h 197"/>
                <a:gd name="T2" fmla="*/ 94 w 155"/>
                <a:gd name="T3" fmla="*/ 30 h 197"/>
                <a:gd name="T4" fmla="*/ 54 w 155"/>
                <a:gd name="T5" fmla="*/ 3 h 197"/>
                <a:gd name="T6" fmla="*/ 54 w 155"/>
                <a:gd name="T7" fmla="*/ 3 h 197"/>
                <a:gd name="T8" fmla="*/ 54 w 155"/>
                <a:gd name="T9" fmla="*/ 3 h 197"/>
                <a:gd name="T10" fmla="*/ 47 w 155"/>
                <a:gd name="T11" fmla="*/ 0 h 197"/>
                <a:gd name="T12" fmla="*/ 47 w 155"/>
                <a:gd name="T13" fmla="*/ 0 h 197"/>
                <a:gd name="T14" fmla="*/ 47 w 155"/>
                <a:gd name="T15" fmla="*/ 0 h 197"/>
                <a:gd name="T16" fmla="*/ 44 w 155"/>
                <a:gd name="T17" fmla="*/ 0 h 197"/>
                <a:gd name="T18" fmla="*/ 29 w 155"/>
                <a:gd name="T19" fmla="*/ 12 h 197"/>
                <a:gd name="T20" fmla="*/ 29 w 155"/>
                <a:gd name="T21" fmla="*/ 13 h 197"/>
                <a:gd name="T22" fmla="*/ 0 w 155"/>
                <a:gd name="T23" fmla="*/ 126 h 197"/>
                <a:gd name="T24" fmla="*/ 105 w 155"/>
                <a:gd name="T25" fmla="*/ 197 h 197"/>
                <a:gd name="T26" fmla="*/ 155 w 155"/>
                <a:gd name="T2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77"/>
                  </a:moveTo>
                  <a:cubicBezTo>
                    <a:pt x="135" y="60"/>
                    <a:pt x="114" y="44"/>
                    <a:pt x="94" y="30"/>
                  </a:cubicBezTo>
                  <a:cubicBezTo>
                    <a:pt x="70" y="12"/>
                    <a:pt x="54" y="3"/>
                    <a:pt x="54" y="3"/>
                  </a:cubicBezTo>
                  <a:cubicBezTo>
                    <a:pt x="54" y="3"/>
                    <a:pt x="54" y="3"/>
                    <a:pt x="54" y="3"/>
                  </a:cubicBezTo>
                  <a:cubicBezTo>
                    <a:pt x="54" y="3"/>
                    <a:pt x="54" y="3"/>
                    <a:pt x="54" y="3"/>
                  </a:cubicBezTo>
                  <a:cubicBezTo>
                    <a:pt x="52" y="1"/>
                    <a:pt x="49" y="0"/>
                    <a:pt x="47" y="0"/>
                  </a:cubicBezTo>
                  <a:cubicBezTo>
                    <a:pt x="47" y="0"/>
                    <a:pt x="47" y="0"/>
                    <a:pt x="47" y="0"/>
                  </a:cubicBezTo>
                  <a:cubicBezTo>
                    <a:pt x="47" y="0"/>
                    <a:pt x="47" y="0"/>
                    <a:pt x="47" y="0"/>
                  </a:cubicBezTo>
                  <a:cubicBezTo>
                    <a:pt x="46" y="0"/>
                    <a:pt x="45" y="0"/>
                    <a:pt x="44" y="0"/>
                  </a:cubicBezTo>
                  <a:cubicBezTo>
                    <a:pt x="37" y="0"/>
                    <a:pt x="32" y="4"/>
                    <a:pt x="29" y="12"/>
                  </a:cubicBezTo>
                  <a:cubicBezTo>
                    <a:pt x="29" y="12"/>
                    <a:pt x="29" y="12"/>
                    <a:pt x="29" y="13"/>
                  </a:cubicBezTo>
                  <a:cubicBezTo>
                    <a:pt x="24" y="28"/>
                    <a:pt x="11" y="70"/>
                    <a:pt x="0" y="126"/>
                  </a:cubicBezTo>
                  <a:cubicBezTo>
                    <a:pt x="39" y="149"/>
                    <a:pt x="73" y="172"/>
                    <a:pt x="105" y="197"/>
                  </a:cubicBezTo>
                  <a:cubicBezTo>
                    <a:pt x="119" y="158"/>
                    <a:pt x="136" y="118"/>
                    <a:pt x="155"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5" name="Freeform 28"/>
            <p:cNvSpPr>
              <a:spLocks/>
            </p:cNvSpPr>
            <p:nvPr userDrawn="1"/>
          </p:nvSpPr>
          <p:spPr bwMode="auto">
            <a:xfrm>
              <a:off x="-2973388" y="914400"/>
              <a:ext cx="633413" cy="657225"/>
            </a:xfrm>
            <a:custGeom>
              <a:avLst/>
              <a:gdLst>
                <a:gd name="T0" fmla="*/ 169 w 169"/>
                <a:gd name="T1" fmla="*/ 133 h 175"/>
                <a:gd name="T2" fmla="*/ 158 w 169"/>
                <a:gd name="T3" fmla="*/ 5 h 175"/>
                <a:gd name="T4" fmla="*/ 70 w 169"/>
                <a:gd name="T5" fmla="*/ 0 h 175"/>
                <a:gd name="T6" fmla="*/ 59 w 169"/>
                <a:gd name="T7" fmla="*/ 0 h 175"/>
                <a:gd name="T8" fmla="*/ 26 w 169"/>
                <a:gd name="T9" fmla="*/ 0 h 175"/>
                <a:gd name="T10" fmla="*/ 5 w 169"/>
                <a:gd name="T11" fmla="*/ 13 h 175"/>
                <a:gd name="T12" fmla="*/ 0 w 169"/>
                <a:gd name="T13" fmla="*/ 28 h 175"/>
                <a:gd name="T14" fmla="*/ 74 w 169"/>
                <a:gd name="T15" fmla="*/ 175 h 175"/>
                <a:gd name="T16" fmla="*/ 169 w 169"/>
                <a:gd name="T17" fmla="*/ 13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133"/>
                  </a:moveTo>
                  <a:cubicBezTo>
                    <a:pt x="163" y="93"/>
                    <a:pt x="159" y="50"/>
                    <a:pt x="158" y="5"/>
                  </a:cubicBezTo>
                  <a:cubicBezTo>
                    <a:pt x="119" y="1"/>
                    <a:pt x="89" y="0"/>
                    <a:pt x="70" y="0"/>
                  </a:cubicBezTo>
                  <a:cubicBezTo>
                    <a:pt x="66" y="0"/>
                    <a:pt x="63" y="0"/>
                    <a:pt x="59" y="0"/>
                  </a:cubicBezTo>
                  <a:cubicBezTo>
                    <a:pt x="38" y="0"/>
                    <a:pt x="26" y="0"/>
                    <a:pt x="26" y="0"/>
                  </a:cubicBezTo>
                  <a:cubicBezTo>
                    <a:pt x="17" y="1"/>
                    <a:pt x="10" y="5"/>
                    <a:pt x="5" y="13"/>
                  </a:cubicBezTo>
                  <a:cubicBezTo>
                    <a:pt x="2" y="17"/>
                    <a:pt x="0" y="23"/>
                    <a:pt x="0" y="28"/>
                  </a:cubicBezTo>
                  <a:cubicBezTo>
                    <a:pt x="2" y="43"/>
                    <a:pt x="11" y="95"/>
                    <a:pt x="74" y="175"/>
                  </a:cubicBezTo>
                  <a:cubicBezTo>
                    <a:pt x="106" y="159"/>
                    <a:pt x="138" y="145"/>
                    <a:pt x="169" y="1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6" name="Freeform 29"/>
            <p:cNvSpPr>
              <a:spLocks/>
            </p:cNvSpPr>
            <p:nvPr userDrawn="1"/>
          </p:nvSpPr>
          <p:spPr bwMode="auto">
            <a:xfrm>
              <a:off x="1035050" y="914400"/>
              <a:ext cx="635000" cy="657225"/>
            </a:xfrm>
            <a:custGeom>
              <a:avLst/>
              <a:gdLst>
                <a:gd name="T0" fmla="*/ 169 w 169"/>
                <a:gd name="T1" fmla="*/ 28 h 175"/>
                <a:gd name="T2" fmla="*/ 164 w 169"/>
                <a:gd name="T3" fmla="*/ 13 h 175"/>
                <a:gd name="T4" fmla="*/ 143 w 169"/>
                <a:gd name="T5" fmla="*/ 0 h 175"/>
                <a:gd name="T6" fmla="*/ 110 w 169"/>
                <a:gd name="T7" fmla="*/ 0 h 175"/>
                <a:gd name="T8" fmla="*/ 99 w 169"/>
                <a:gd name="T9" fmla="*/ 0 h 175"/>
                <a:gd name="T10" fmla="*/ 11 w 169"/>
                <a:gd name="T11" fmla="*/ 5 h 175"/>
                <a:gd name="T12" fmla="*/ 0 w 169"/>
                <a:gd name="T13" fmla="*/ 133 h 175"/>
                <a:gd name="T14" fmla="*/ 95 w 169"/>
                <a:gd name="T15" fmla="*/ 175 h 175"/>
                <a:gd name="T16" fmla="*/ 169 w 169"/>
                <a:gd name="T17" fmla="*/ 2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28"/>
                  </a:moveTo>
                  <a:cubicBezTo>
                    <a:pt x="169" y="23"/>
                    <a:pt x="166" y="16"/>
                    <a:pt x="164" y="13"/>
                  </a:cubicBezTo>
                  <a:cubicBezTo>
                    <a:pt x="159" y="5"/>
                    <a:pt x="152" y="1"/>
                    <a:pt x="143" y="0"/>
                  </a:cubicBezTo>
                  <a:cubicBezTo>
                    <a:pt x="143" y="0"/>
                    <a:pt x="131" y="0"/>
                    <a:pt x="110" y="0"/>
                  </a:cubicBezTo>
                  <a:cubicBezTo>
                    <a:pt x="106" y="0"/>
                    <a:pt x="103" y="0"/>
                    <a:pt x="99" y="0"/>
                  </a:cubicBezTo>
                  <a:cubicBezTo>
                    <a:pt x="80" y="0"/>
                    <a:pt x="49" y="1"/>
                    <a:pt x="11" y="5"/>
                  </a:cubicBezTo>
                  <a:cubicBezTo>
                    <a:pt x="10" y="49"/>
                    <a:pt x="6" y="92"/>
                    <a:pt x="0" y="133"/>
                  </a:cubicBezTo>
                  <a:cubicBezTo>
                    <a:pt x="31" y="145"/>
                    <a:pt x="63" y="159"/>
                    <a:pt x="95" y="175"/>
                  </a:cubicBezTo>
                  <a:cubicBezTo>
                    <a:pt x="158" y="95"/>
                    <a:pt x="167" y="43"/>
                    <a:pt x="169"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7" name="Freeform 30"/>
            <p:cNvSpPr>
              <a:spLocks/>
            </p:cNvSpPr>
            <p:nvPr userDrawn="1"/>
          </p:nvSpPr>
          <p:spPr bwMode="auto">
            <a:xfrm>
              <a:off x="401638" y="1522413"/>
              <a:ext cx="1485900" cy="1046163"/>
            </a:xfrm>
            <a:custGeom>
              <a:avLst/>
              <a:gdLst>
                <a:gd name="T0" fmla="*/ 385 w 396"/>
                <a:gd name="T1" fmla="*/ 119 h 279"/>
                <a:gd name="T2" fmla="*/ 376 w 396"/>
                <a:gd name="T3" fmla="*/ 112 h 279"/>
                <a:gd name="T4" fmla="*/ 375 w 396"/>
                <a:gd name="T5" fmla="*/ 112 h 279"/>
                <a:gd name="T6" fmla="*/ 375 w 396"/>
                <a:gd name="T7" fmla="*/ 112 h 279"/>
                <a:gd name="T8" fmla="*/ 355 w 396"/>
                <a:gd name="T9" fmla="*/ 99 h 279"/>
                <a:gd name="T10" fmla="*/ 348 w 396"/>
                <a:gd name="T11" fmla="*/ 94 h 279"/>
                <a:gd name="T12" fmla="*/ 250 w 396"/>
                <a:gd name="T13" fmla="*/ 38 h 279"/>
                <a:gd name="T14" fmla="*/ 164 w 396"/>
                <a:gd name="T15" fmla="*/ 0 h 279"/>
                <a:gd name="T16" fmla="*/ 104 w 396"/>
                <a:gd name="T17" fmla="*/ 168 h 279"/>
                <a:gd name="T18" fmla="*/ 0 w 396"/>
                <a:gd name="T19" fmla="*/ 279 h 279"/>
                <a:gd name="T20" fmla="*/ 391 w 396"/>
                <a:gd name="T21" fmla="*/ 156 h 279"/>
                <a:gd name="T22" fmla="*/ 391 w 396"/>
                <a:gd name="T23" fmla="*/ 156 h 279"/>
                <a:gd name="T24" fmla="*/ 396 w 396"/>
                <a:gd name="T25" fmla="*/ 141 h 279"/>
                <a:gd name="T26" fmla="*/ 385 w 396"/>
                <a:gd name="T27" fmla="*/ 11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6" h="279">
                  <a:moveTo>
                    <a:pt x="385" y="119"/>
                  </a:moveTo>
                  <a:cubicBezTo>
                    <a:pt x="385" y="119"/>
                    <a:pt x="382" y="117"/>
                    <a:pt x="376" y="112"/>
                  </a:cubicBezTo>
                  <a:cubicBezTo>
                    <a:pt x="375" y="112"/>
                    <a:pt x="375" y="112"/>
                    <a:pt x="375" y="112"/>
                  </a:cubicBezTo>
                  <a:cubicBezTo>
                    <a:pt x="375" y="112"/>
                    <a:pt x="375" y="112"/>
                    <a:pt x="375" y="112"/>
                  </a:cubicBezTo>
                  <a:cubicBezTo>
                    <a:pt x="371" y="109"/>
                    <a:pt x="364" y="104"/>
                    <a:pt x="355" y="99"/>
                  </a:cubicBezTo>
                  <a:cubicBezTo>
                    <a:pt x="353" y="97"/>
                    <a:pt x="350" y="96"/>
                    <a:pt x="348" y="94"/>
                  </a:cubicBezTo>
                  <a:cubicBezTo>
                    <a:pt x="327" y="80"/>
                    <a:pt x="292" y="59"/>
                    <a:pt x="250" y="38"/>
                  </a:cubicBezTo>
                  <a:cubicBezTo>
                    <a:pt x="221" y="24"/>
                    <a:pt x="192" y="11"/>
                    <a:pt x="164" y="0"/>
                  </a:cubicBezTo>
                  <a:cubicBezTo>
                    <a:pt x="151" y="65"/>
                    <a:pt x="131" y="121"/>
                    <a:pt x="104" y="168"/>
                  </a:cubicBezTo>
                  <a:cubicBezTo>
                    <a:pt x="76" y="217"/>
                    <a:pt x="41" y="255"/>
                    <a:pt x="0" y="279"/>
                  </a:cubicBezTo>
                  <a:cubicBezTo>
                    <a:pt x="298" y="263"/>
                    <a:pt x="383" y="167"/>
                    <a:pt x="391" y="156"/>
                  </a:cubicBezTo>
                  <a:cubicBezTo>
                    <a:pt x="391" y="156"/>
                    <a:pt x="391" y="156"/>
                    <a:pt x="391" y="156"/>
                  </a:cubicBezTo>
                  <a:cubicBezTo>
                    <a:pt x="394" y="151"/>
                    <a:pt x="396" y="146"/>
                    <a:pt x="396" y="141"/>
                  </a:cubicBezTo>
                  <a:cubicBezTo>
                    <a:pt x="396" y="132"/>
                    <a:pt x="392" y="124"/>
                    <a:pt x="385" y="1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8" name="Freeform 31"/>
            <p:cNvSpPr>
              <a:spLocks/>
            </p:cNvSpPr>
            <p:nvPr userDrawn="1"/>
          </p:nvSpPr>
          <p:spPr bwMode="auto">
            <a:xfrm>
              <a:off x="-3190875" y="1522413"/>
              <a:ext cx="1485900" cy="1046163"/>
            </a:xfrm>
            <a:custGeom>
              <a:avLst/>
              <a:gdLst>
                <a:gd name="T0" fmla="*/ 396 w 396"/>
                <a:gd name="T1" fmla="*/ 279 h 279"/>
                <a:gd name="T2" fmla="*/ 292 w 396"/>
                <a:gd name="T3" fmla="*/ 168 h 279"/>
                <a:gd name="T4" fmla="*/ 232 w 396"/>
                <a:gd name="T5" fmla="*/ 0 h 279"/>
                <a:gd name="T6" fmla="*/ 20 w 396"/>
                <a:gd name="T7" fmla="*/ 112 h 279"/>
                <a:gd name="T8" fmla="*/ 11 w 396"/>
                <a:gd name="T9" fmla="*/ 119 h 279"/>
                <a:gd name="T10" fmla="*/ 0 w 396"/>
                <a:gd name="T11" fmla="*/ 141 h 279"/>
                <a:gd name="T12" fmla="*/ 5 w 396"/>
                <a:gd name="T13" fmla="*/ 156 h 279"/>
                <a:gd name="T14" fmla="*/ 5 w 396"/>
                <a:gd name="T15" fmla="*/ 157 h 279"/>
                <a:gd name="T16" fmla="*/ 7 w 396"/>
                <a:gd name="T17" fmla="*/ 159 h 279"/>
                <a:gd name="T18" fmla="*/ 8 w 396"/>
                <a:gd name="T19" fmla="*/ 160 h 279"/>
                <a:gd name="T20" fmla="*/ 23 w 396"/>
                <a:gd name="T21" fmla="*/ 174 h 279"/>
                <a:gd name="T22" fmla="*/ 94 w 396"/>
                <a:gd name="T23" fmla="*/ 217 h 279"/>
                <a:gd name="T24" fmla="*/ 396 w 396"/>
                <a:gd name="T25"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79">
                  <a:moveTo>
                    <a:pt x="396" y="279"/>
                  </a:moveTo>
                  <a:cubicBezTo>
                    <a:pt x="356" y="255"/>
                    <a:pt x="320" y="217"/>
                    <a:pt x="292" y="168"/>
                  </a:cubicBezTo>
                  <a:cubicBezTo>
                    <a:pt x="265" y="121"/>
                    <a:pt x="245" y="65"/>
                    <a:pt x="232" y="0"/>
                  </a:cubicBezTo>
                  <a:cubicBezTo>
                    <a:pt x="132" y="38"/>
                    <a:pt x="51" y="91"/>
                    <a:pt x="20" y="112"/>
                  </a:cubicBezTo>
                  <a:cubicBezTo>
                    <a:pt x="14" y="117"/>
                    <a:pt x="11" y="119"/>
                    <a:pt x="11" y="119"/>
                  </a:cubicBezTo>
                  <a:cubicBezTo>
                    <a:pt x="4" y="124"/>
                    <a:pt x="0" y="132"/>
                    <a:pt x="0" y="141"/>
                  </a:cubicBezTo>
                  <a:cubicBezTo>
                    <a:pt x="0" y="146"/>
                    <a:pt x="2" y="151"/>
                    <a:pt x="5" y="156"/>
                  </a:cubicBezTo>
                  <a:cubicBezTo>
                    <a:pt x="5" y="156"/>
                    <a:pt x="5" y="156"/>
                    <a:pt x="5" y="157"/>
                  </a:cubicBezTo>
                  <a:cubicBezTo>
                    <a:pt x="6" y="157"/>
                    <a:pt x="6" y="158"/>
                    <a:pt x="7" y="159"/>
                  </a:cubicBezTo>
                  <a:cubicBezTo>
                    <a:pt x="7" y="159"/>
                    <a:pt x="8" y="160"/>
                    <a:pt x="8" y="160"/>
                  </a:cubicBezTo>
                  <a:cubicBezTo>
                    <a:pt x="10" y="162"/>
                    <a:pt x="15" y="167"/>
                    <a:pt x="23" y="174"/>
                  </a:cubicBezTo>
                  <a:cubicBezTo>
                    <a:pt x="35" y="184"/>
                    <a:pt x="58" y="201"/>
                    <a:pt x="94" y="217"/>
                  </a:cubicBezTo>
                  <a:cubicBezTo>
                    <a:pt x="169" y="251"/>
                    <a:pt x="273" y="273"/>
                    <a:pt x="396" y="2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9" name="Freeform 32"/>
            <p:cNvSpPr>
              <a:spLocks/>
            </p:cNvSpPr>
            <p:nvPr userDrawn="1"/>
          </p:nvSpPr>
          <p:spPr bwMode="auto">
            <a:xfrm>
              <a:off x="-523875" y="2651125"/>
              <a:ext cx="1500188" cy="239713"/>
            </a:xfrm>
            <a:custGeom>
              <a:avLst/>
              <a:gdLst>
                <a:gd name="T0" fmla="*/ 7 w 400"/>
                <a:gd name="T1" fmla="*/ 31 h 64"/>
                <a:gd name="T2" fmla="*/ 54 w 400"/>
                <a:gd name="T3" fmla="*/ 29 h 64"/>
                <a:gd name="T4" fmla="*/ 182 w 400"/>
                <a:gd name="T5" fmla="*/ 47 h 64"/>
                <a:gd name="T6" fmla="*/ 292 w 400"/>
                <a:gd name="T7" fmla="*/ 64 h 64"/>
                <a:gd name="T8" fmla="*/ 392 w 400"/>
                <a:gd name="T9" fmla="*/ 37 h 64"/>
                <a:gd name="T10" fmla="*/ 399 w 400"/>
                <a:gd name="T11" fmla="*/ 18 h 64"/>
                <a:gd name="T12" fmla="*/ 373 w 400"/>
                <a:gd name="T13" fmla="*/ 0 h 64"/>
                <a:gd name="T14" fmla="*/ 301 w 400"/>
                <a:gd name="T15" fmla="*/ 8 h 64"/>
                <a:gd name="T16" fmla="*/ 285 w 400"/>
                <a:gd name="T17" fmla="*/ 10 h 64"/>
                <a:gd name="T18" fmla="*/ 227 w 400"/>
                <a:gd name="T19" fmla="*/ 13 h 64"/>
                <a:gd name="T20" fmla="*/ 181 w 400"/>
                <a:gd name="T21" fmla="*/ 12 h 64"/>
                <a:gd name="T22" fmla="*/ 180 w 400"/>
                <a:gd name="T23" fmla="*/ 12 h 64"/>
                <a:gd name="T24" fmla="*/ 129 w 400"/>
                <a:gd name="T25" fmla="*/ 12 h 64"/>
                <a:gd name="T26" fmla="*/ 3 w 400"/>
                <a:gd name="T27" fmla="*/ 25 h 64"/>
                <a:gd name="T28" fmla="*/ 0 w 400"/>
                <a:gd name="T29" fmla="*/ 29 h 64"/>
                <a:gd name="T30" fmla="*/ 5 w 400"/>
                <a:gd name="T31" fmla="*/ 31 h 64"/>
                <a:gd name="T32" fmla="*/ 7 w 400"/>
                <a:gd name="T3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0" h="64">
                  <a:moveTo>
                    <a:pt x="7" y="31"/>
                  </a:moveTo>
                  <a:cubicBezTo>
                    <a:pt x="23" y="29"/>
                    <a:pt x="39" y="29"/>
                    <a:pt x="54" y="29"/>
                  </a:cubicBezTo>
                  <a:cubicBezTo>
                    <a:pt x="109" y="29"/>
                    <a:pt x="146" y="38"/>
                    <a:pt x="182" y="47"/>
                  </a:cubicBezTo>
                  <a:cubicBezTo>
                    <a:pt x="216" y="56"/>
                    <a:pt x="248" y="64"/>
                    <a:pt x="292" y="64"/>
                  </a:cubicBezTo>
                  <a:cubicBezTo>
                    <a:pt x="339" y="64"/>
                    <a:pt x="377" y="54"/>
                    <a:pt x="392" y="37"/>
                  </a:cubicBezTo>
                  <a:cubicBezTo>
                    <a:pt x="397" y="31"/>
                    <a:pt x="400" y="25"/>
                    <a:pt x="399" y="18"/>
                  </a:cubicBezTo>
                  <a:cubicBezTo>
                    <a:pt x="398" y="6"/>
                    <a:pt x="394" y="0"/>
                    <a:pt x="373" y="0"/>
                  </a:cubicBezTo>
                  <a:cubicBezTo>
                    <a:pt x="358" y="0"/>
                    <a:pt x="335" y="3"/>
                    <a:pt x="301" y="8"/>
                  </a:cubicBezTo>
                  <a:cubicBezTo>
                    <a:pt x="296" y="9"/>
                    <a:pt x="290" y="9"/>
                    <a:pt x="285" y="10"/>
                  </a:cubicBezTo>
                  <a:cubicBezTo>
                    <a:pt x="270" y="12"/>
                    <a:pt x="252" y="13"/>
                    <a:pt x="227" y="13"/>
                  </a:cubicBezTo>
                  <a:cubicBezTo>
                    <a:pt x="213" y="13"/>
                    <a:pt x="197" y="13"/>
                    <a:pt x="181" y="12"/>
                  </a:cubicBezTo>
                  <a:cubicBezTo>
                    <a:pt x="180" y="12"/>
                    <a:pt x="180" y="12"/>
                    <a:pt x="180" y="12"/>
                  </a:cubicBezTo>
                  <a:cubicBezTo>
                    <a:pt x="164" y="12"/>
                    <a:pt x="146" y="12"/>
                    <a:pt x="129" y="12"/>
                  </a:cubicBezTo>
                  <a:cubicBezTo>
                    <a:pt x="92" y="12"/>
                    <a:pt x="45" y="13"/>
                    <a:pt x="3" y="25"/>
                  </a:cubicBezTo>
                  <a:cubicBezTo>
                    <a:pt x="1" y="25"/>
                    <a:pt x="0" y="28"/>
                    <a:pt x="0" y="29"/>
                  </a:cubicBezTo>
                  <a:cubicBezTo>
                    <a:pt x="0" y="30"/>
                    <a:pt x="3" y="31"/>
                    <a:pt x="5" y="31"/>
                  </a:cubicBezTo>
                  <a:cubicBezTo>
                    <a:pt x="5" y="31"/>
                    <a:pt x="6" y="31"/>
                    <a:pt x="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0" name="Freeform 33"/>
            <p:cNvSpPr>
              <a:spLocks/>
            </p:cNvSpPr>
            <p:nvPr userDrawn="1"/>
          </p:nvSpPr>
          <p:spPr bwMode="auto">
            <a:xfrm>
              <a:off x="-2279650" y="2651125"/>
              <a:ext cx="1500188" cy="239713"/>
            </a:xfrm>
            <a:custGeom>
              <a:avLst/>
              <a:gdLst>
                <a:gd name="T0" fmla="*/ 346 w 400"/>
                <a:gd name="T1" fmla="*/ 29 h 64"/>
                <a:gd name="T2" fmla="*/ 393 w 400"/>
                <a:gd name="T3" fmla="*/ 31 h 64"/>
                <a:gd name="T4" fmla="*/ 395 w 400"/>
                <a:gd name="T5" fmla="*/ 31 h 64"/>
                <a:gd name="T6" fmla="*/ 400 w 400"/>
                <a:gd name="T7" fmla="*/ 29 h 64"/>
                <a:gd name="T8" fmla="*/ 397 w 400"/>
                <a:gd name="T9" fmla="*/ 25 h 64"/>
                <a:gd name="T10" fmla="*/ 271 w 400"/>
                <a:gd name="T11" fmla="*/ 12 h 64"/>
                <a:gd name="T12" fmla="*/ 271 w 400"/>
                <a:gd name="T13" fmla="*/ 12 h 64"/>
                <a:gd name="T14" fmla="*/ 220 w 400"/>
                <a:gd name="T15" fmla="*/ 12 h 64"/>
                <a:gd name="T16" fmla="*/ 219 w 400"/>
                <a:gd name="T17" fmla="*/ 12 h 64"/>
                <a:gd name="T18" fmla="*/ 173 w 400"/>
                <a:gd name="T19" fmla="*/ 13 h 64"/>
                <a:gd name="T20" fmla="*/ 115 w 400"/>
                <a:gd name="T21" fmla="*/ 10 h 64"/>
                <a:gd name="T22" fmla="*/ 99 w 400"/>
                <a:gd name="T23" fmla="*/ 8 h 64"/>
                <a:gd name="T24" fmla="*/ 27 w 400"/>
                <a:gd name="T25" fmla="*/ 0 h 64"/>
                <a:gd name="T26" fmla="*/ 1 w 400"/>
                <a:gd name="T27" fmla="*/ 18 h 64"/>
                <a:gd name="T28" fmla="*/ 8 w 400"/>
                <a:gd name="T29" fmla="*/ 37 h 64"/>
                <a:gd name="T30" fmla="*/ 108 w 400"/>
                <a:gd name="T31" fmla="*/ 64 h 64"/>
                <a:gd name="T32" fmla="*/ 218 w 400"/>
                <a:gd name="T33" fmla="*/ 47 h 64"/>
                <a:gd name="T34" fmla="*/ 346 w 400"/>
                <a:gd name="T35"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64">
                  <a:moveTo>
                    <a:pt x="346" y="29"/>
                  </a:moveTo>
                  <a:cubicBezTo>
                    <a:pt x="361" y="29"/>
                    <a:pt x="377" y="29"/>
                    <a:pt x="393" y="31"/>
                  </a:cubicBezTo>
                  <a:cubicBezTo>
                    <a:pt x="394" y="31"/>
                    <a:pt x="394" y="31"/>
                    <a:pt x="395" y="31"/>
                  </a:cubicBezTo>
                  <a:cubicBezTo>
                    <a:pt x="397" y="31"/>
                    <a:pt x="400" y="30"/>
                    <a:pt x="400" y="29"/>
                  </a:cubicBezTo>
                  <a:cubicBezTo>
                    <a:pt x="400" y="28"/>
                    <a:pt x="399" y="25"/>
                    <a:pt x="397" y="25"/>
                  </a:cubicBezTo>
                  <a:cubicBezTo>
                    <a:pt x="355" y="13"/>
                    <a:pt x="308" y="12"/>
                    <a:pt x="271" y="12"/>
                  </a:cubicBezTo>
                  <a:cubicBezTo>
                    <a:pt x="271" y="12"/>
                    <a:pt x="271" y="12"/>
                    <a:pt x="271" y="12"/>
                  </a:cubicBezTo>
                  <a:cubicBezTo>
                    <a:pt x="254" y="12"/>
                    <a:pt x="236" y="12"/>
                    <a:pt x="220" y="12"/>
                  </a:cubicBezTo>
                  <a:cubicBezTo>
                    <a:pt x="219" y="12"/>
                    <a:pt x="219" y="12"/>
                    <a:pt x="219" y="12"/>
                  </a:cubicBezTo>
                  <a:cubicBezTo>
                    <a:pt x="203" y="13"/>
                    <a:pt x="187" y="13"/>
                    <a:pt x="173" y="13"/>
                  </a:cubicBezTo>
                  <a:cubicBezTo>
                    <a:pt x="148" y="13"/>
                    <a:pt x="130" y="12"/>
                    <a:pt x="115" y="10"/>
                  </a:cubicBezTo>
                  <a:cubicBezTo>
                    <a:pt x="109" y="9"/>
                    <a:pt x="104" y="9"/>
                    <a:pt x="99" y="8"/>
                  </a:cubicBezTo>
                  <a:cubicBezTo>
                    <a:pt x="65" y="3"/>
                    <a:pt x="42" y="0"/>
                    <a:pt x="27" y="0"/>
                  </a:cubicBezTo>
                  <a:cubicBezTo>
                    <a:pt x="6" y="0"/>
                    <a:pt x="2" y="6"/>
                    <a:pt x="1" y="18"/>
                  </a:cubicBezTo>
                  <a:cubicBezTo>
                    <a:pt x="0" y="25"/>
                    <a:pt x="3" y="31"/>
                    <a:pt x="8" y="37"/>
                  </a:cubicBezTo>
                  <a:cubicBezTo>
                    <a:pt x="23" y="53"/>
                    <a:pt x="61" y="64"/>
                    <a:pt x="108" y="64"/>
                  </a:cubicBezTo>
                  <a:cubicBezTo>
                    <a:pt x="152" y="64"/>
                    <a:pt x="184" y="56"/>
                    <a:pt x="218" y="47"/>
                  </a:cubicBezTo>
                  <a:cubicBezTo>
                    <a:pt x="254" y="38"/>
                    <a:pt x="291" y="29"/>
                    <a:pt x="346"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1" name="Freeform 34"/>
            <p:cNvSpPr>
              <a:spLocks/>
            </p:cNvSpPr>
            <p:nvPr userDrawn="1"/>
          </p:nvSpPr>
          <p:spPr bwMode="auto">
            <a:xfrm>
              <a:off x="3424238" y="3930650"/>
              <a:ext cx="1023938" cy="1368425"/>
            </a:xfrm>
            <a:custGeom>
              <a:avLst/>
              <a:gdLst>
                <a:gd name="T0" fmla="*/ 0 w 645"/>
                <a:gd name="T1" fmla="*/ 0 h 862"/>
                <a:gd name="T2" fmla="*/ 640 w 645"/>
                <a:gd name="T3" fmla="*/ 0 h 862"/>
                <a:gd name="T4" fmla="*/ 640 w 645"/>
                <a:gd name="T5" fmla="*/ 134 h 862"/>
                <a:gd name="T6" fmla="*/ 151 w 645"/>
                <a:gd name="T7" fmla="*/ 134 h 862"/>
                <a:gd name="T8" fmla="*/ 151 w 645"/>
                <a:gd name="T9" fmla="*/ 359 h 862"/>
                <a:gd name="T10" fmla="*/ 584 w 645"/>
                <a:gd name="T11" fmla="*/ 359 h 862"/>
                <a:gd name="T12" fmla="*/ 584 w 645"/>
                <a:gd name="T13" fmla="*/ 496 h 862"/>
                <a:gd name="T14" fmla="*/ 151 w 645"/>
                <a:gd name="T15" fmla="*/ 496 h 862"/>
                <a:gd name="T16" fmla="*/ 151 w 645"/>
                <a:gd name="T17" fmla="*/ 727 h 862"/>
                <a:gd name="T18" fmla="*/ 645 w 645"/>
                <a:gd name="T19" fmla="*/ 727 h 862"/>
                <a:gd name="T20" fmla="*/ 645 w 645"/>
                <a:gd name="T21" fmla="*/ 862 h 862"/>
                <a:gd name="T22" fmla="*/ 0 w 645"/>
                <a:gd name="T23" fmla="*/ 862 h 862"/>
                <a:gd name="T24" fmla="*/ 0 w 645"/>
                <a:gd name="T25" fmla="*/ 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5" h="862">
                  <a:moveTo>
                    <a:pt x="0" y="0"/>
                  </a:moveTo>
                  <a:lnTo>
                    <a:pt x="640" y="0"/>
                  </a:lnTo>
                  <a:lnTo>
                    <a:pt x="640" y="134"/>
                  </a:lnTo>
                  <a:lnTo>
                    <a:pt x="151" y="134"/>
                  </a:lnTo>
                  <a:lnTo>
                    <a:pt x="151" y="359"/>
                  </a:lnTo>
                  <a:lnTo>
                    <a:pt x="584" y="359"/>
                  </a:lnTo>
                  <a:lnTo>
                    <a:pt x="584" y="496"/>
                  </a:lnTo>
                  <a:lnTo>
                    <a:pt x="151" y="496"/>
                  </a:lnTo>
                  <a:lnTo>
                    <a:pt x="151" y="727"/>
                  </a:lnTo>
                  <a:lnTo>
                    <a:pt x="645" y="727"/>
                  </a:lnTo>
                  <a:lnTo>
                    <a:pt x="645" y="862"/>
                  </a:lnTo>
                  <a:lnTo>
                    <a:pt x="0" y="86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2" name="Freeform 35"/>
            <p:cNvSpPr>
              <a:spLocks noEditPoints="1"/>
            </p:cNvSpPr>
            <p:nvPr userDrawn="1"/>
          </p:nvSpPr>
          <p:spPr bwMode="auto">
            <a:xfrm>
              <a:off x="4545013" y="3870325"/>
              <a:ext cx="1069975" cy="1450975"/>
            </a:xfrm>
            <a:custGeom>
              <a:avLst/>
              <a:gdLst>
                <a:gd name="T0" fmla="*/ 0 w 285"/>
                <a:gd name="T1" fmla="*/ 244 h 387"/>
                <a:gd name="T2" fmla="*/ 0 w 285"/>
                <a:gd name="T3" fmla="*/ 243 h 387"/>
                <a:gd name="T4" fmla="*/ 128 w 285"/>
                <a:gd name="T5" fmla="*/ 100 h 387"/>
                <a:gd name="T6" fmla="*/ 222 w 285"/>
                <a:gd name="T7" fmla="*/ 149 h 387"/>
                <a:gd name="T8" fmla="*/ 222 w 285"/>
                <a:gd name="T9" fmla="*/ 0 h 387"/>
                <a:gd name="T10" fmla="*/ 285 w 285"/>
                <a:gd name="T11" fmla="*/ 0 h 387"/>
                <a:gd name="T12" fmla="*/ 285 w 285"/>
                <a:gd name="T13" fmla="*/ 381 h 387"/>
                <a:gd name="T14" fmla="*/ 222 w 285"/>
                <a:gd name="T15" fmla="*/ 381 h 387"/>
                <a:gd name="T16" fmla="*/ 222 w 285"/>
                <a:gd name="T17" fmla="*/ 335 h 387"/>
                <a:gd name="T18" fmla="*/ 128 w 285"/>
                <a:gd name="T19" fmla="*/ 387 h 387"/>
                <a:gd name="T20" fmla="*/ 0 w 285"/>
                <a:gd name="T21" fmla="*/ 244 h 387"/>
                <a:gd name="T22" fmla="*/ 223 w 285"/>
                <a:gd name="T23" fmla="*/ 244 h 387"/>
                <a:gd name="T24" fmla="*/ 223 w 285"/>
                <a:gd name="T25" fmla="*/ 243 h 387"/>
                <a:gd name="T26" fmla="*/ 143 w 285"/>
                <a:gd name="T27" fmla="*/ 155 h 387"/>
                <a:gd name="T28" fmla="*/ 64 w 285"/>
                <a:gd name="T29" fmla="*/ 243 h 387"/>
                <a:gd name="T30" fmla="*/ 64 w 285"/>
                <a:gd name="T31" fmla="*/ 244 h 387"/>
                <a:gd name="T32" fmla="*/ 143 w 285"/>
                <a:gd name="T33" fmla="*/ 332 h 387"/>
                <a:gd name="T34" fmla="*/ 223 w 285"/>
                <a:gd name="T35" fmla="*/ 24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387">
                  <a:moveTo>
                    <a:pt x="0" y="244"/>
                  </a:moveTo>
                  <a:cubicBezTo>
                    <a:pt x="0" y="243"/>
                    <a:pt x="0" y="243"/>
                    <a:pt x="0" y="243"/>
                  </a:cubicBezTo>
                  <a:cubicBezTo>
                    <a:pt x="0" y="152"/>
                    <a:pt x="62" y="100"/>
                    <a:pt x="128" y="100"/>
                  </a:cubicBezTo>
                  <a:cubicBezTo>
                    <a:pt x="173" y="100"/>
                    <a:pt x="202" y="122"/>
                    <a:pt x="222" y="149"/>
                  </a:cubicBezTo>
                  <a:cubicBezTo>
                    <a:pt x="222" y="0"/>
                    <a:pt x="222" y="0"/>
                    <a:pt x="222" y="0"/>
                  </a:cubicBezTo>
                  <a:cubicBezTo>
                    <a:pt x="285" y="0"/>
                    <a:pt x="285" y="0"/>
                    <a:pt x="285" y="0"/>
                  </a:cubicBezTo>
                  <a:cubicBezTo>
                    <a:pt x="285" y="381"/>
                    <a:pt x="285" y="381"/>
                    <a:pt x="285" y="381"/>
                  </a:cubicBezTo>
                  <a:cubicBezTo>
                    <a:pt x="222" y="381"/>
                    <a:pt x="222" y="381"/>
                    <a:pt x="222" y="381"/>
                  </a:cubicBezTo>
                  <a:cubicBezTo>
                    <a:pt x="222" y="335"/>
                    <a:pt x="222" y="335"/>
                    <a:pt x="222" y="335"/>
                  </a:cubicBezTo>
                  <a:cubicBezTo>
                    <a:pt x="202" y="364"/>
                    <a:pt x="173" y="387"/>
                    <a:pt x="128" y="387"/>
                  </a:cubicBezTo>
                  <a:cubicBezTo>
                    <a:pt x="63" y="387"/>
                    <a:pt x="0" y="335"/>
                    <a:pt x="0" y="244"/>
                  </a:cubicBezTo>
                  <a:close/>
                  <a:moveTo>
                    <a:pt x="223" y="244"/>
                  </a:moveTo>
                  <a:cubicBezTo>
                    <a:pt x="223" y="243"/>
                    <a:pt x="223" y="243"/>
                    <a:pt x="223" y="243"/>
                  </a:cubicBezTo>
                  <a:cubicBezTo>
                    <a:pt x="223" y="190"/>
                    <a:pt x="185" y="155"/>
                    <a:pt x="143" y="155"/>
                  </a:cubicBezTo>
                  <a:cubicBezTo>
                    <a:pt x="100" y="155"/>
                    <a:pt x="64" y="188"/>
                    <a:pt x="64" y="243"/>
                  </a:cubicBezTo>
                  <a:cubicBezTo>
                    <a:pt x="64" y="244"/>
                    <a:pt x="64" y="244"/>
                    <a:pt x="64" y="244"/>
                  </a:cubicBezTo>
                  <a:cubicBezTo>
                    <a:pt x="64" y="297"/>
                    <a:pt x="100" y="332"/>
                    <a:pt x="143" y="332"/>
                  </a:cubicBezTo>
                  <a:cubicBezTo>
                    <a:pt x="185" y="332"/>
                    <a:pt x="223" y="297"/>
                    <a:pt x="223" y="2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3" name="Freeform 36"/>
            <p:cNvSpPr>
              <a:spLocks/>
            </p:cNvSpPr>
            <p:nvPr userDrawn="1"/>
          </p:nvSpPr>
          <p:spPr bwMode="auto">
            <a:xfrm>
              <a:off x="5813425" y="4267200"/>
              <a:ext cx="925513" cy="1054100"/>
            </a:xfrm>
            <a:custGeom>
              <a:avLst/>
              <a:gdLst>
                <a:gd name="T0" fmla="*/ 0 w 247"/>
                <a:gd name="T1" fmla="*/ 175 h 281"/>
                <a:gd name="T2" fmla="*/ 0 w 247"/>
                <a:gd name="T3" fmla="*/ 0 h 281"/>
                <a:gd name="T4" fmla="*/ 63 w 247"/>
                <a:gd name="T5" fmla="*/ 0 h 281"/>
                <a:gd name="T6" fmla="*/ 63 w 247"/>
                <a:gd name="T7" fmla="*/ 156 h 281"/>
                <a:gd name="T8" fmla="*/ 122 w 247"/>
                <a:gd name="T9" fmla="*/ 223 h 281"/>
                <a:gd name="T10" fmla="*/ 184 w 247"/>
                <a:gd name="T11" fmla="*/ 155 h 281"/>
                <a:gd name="T12" fmla="*/ 184 w 247"/>
                <a:gd name="T13" fmla="*/ 0 h 281"/>
                <a:gd name="T14" fmla="*/ 247 w 247"/>
                <a:gd name="T15" fmla="*/ 0 h 281"/>
                <a:gd name="T16" fmla="*/ 247 w 247"/>
                <a:gd name="T17" fmla="*/ 275 h 281"/>
                <a:gd name="T18" fmla="*/ 184 w 247"/>
                <a:gd name="T19" fmla="*/ 275 h 281"/>
                <a:gd name="T20" fmla="*/ 184 w 247"/>
                <a:gd name="T21" fmla="*/ 232 h 281"/>
                <a:gd name="T22" fmla="*/ 98 w 247"/>
                <a:gd name="T23" fmla="*/ 281 h 281"/>
                <a:gd name="T24" fmla="*/ 0 w 247"/>
                <a:gd name="T25" fmla="*/ 17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281">
                  <a:moveTo>
                    <a:pt x="0" y="175"/>
                  </a:moveTo>
                  <a:cubicBezTo>
                    <a:pt x="0" y="0"/>
                    <a:pt x="0" y="0"/>
                    <a:pt x="0" y="0"/>
                  </a:cubicBezTo>
                  <a:cubicBezTo>
                    <a:pt x="63" y="0"/>
                    <a:pt x="63" y="0"/>
                    <a:pt x="63" y="0"/>
                  </a:cubicBezTo>
                  <a:cubicBezTo>
                    <a:pt x="63" y="156"/>
                    <a:pt x="63" y="156"/>
                    <a:pt x="63" y="156"/>
                  </a:cubicBezTo>
                  <a:cubicBezTo>
                    <a:pt x="63" y="199"/>
                    <a:pt x="84" y="223"/>
                    <a:pt x="122" y="223"/>
                  </a:cubicBezTo>
                  <a:cubicBezTo>
                    <a:pt x="158" y="223"/>
                    <a:pt x="184" y="198"/>
                    <a:pt x="184" y="155"/>
                  </a:cubicBezTo>
                  <a:cubicBezTo>
                    <a:pt x="184" y="0"/>
                    <a:pt x="184" y="0"/>
                    <a:pt x="184" y="0"/>
                  </a:cubicBezTo>
                  <a:cubicBezTo>
                    <a:pt x="247" y="0"/>
                    <a:pt x="247" y="0"/>
                    <a:pt x="247" y="0"/>
                  </a:cubicBezTo>
                  <a:cubicBezTo>
                    <a:pt x="247" y="275"/>
                    <a:pt x="247" y="275"/>
                    <a:pt x="247" y="275"/>
                  </a:cubicBezTo>
                  <a:cubicBezTo>
                    <a:pt x="184" y="275"/>
                    <a:pt x="184" y="275"/>
                    <a:pt x="184" y="275"/>
                  </a:cubicBezTo>
                  <a:cubicBezTo>
                    <a:pt x="184" y="232"/>
                    <a:pt x="184" y="232"/>
                    <a:pt x="184" y="232"/>
                  </a:cubicBezTo>
                  <a:cubicBezTo>
                    <a:pt x="166" y="258"/>
                    <a:pt x="140" y="281"/>
                    <a:pt x="98" y="281"/>
                  </a:cubicBezTo>
                  <a:cubicBezTo>
                    <a:pt x="36" y="281"/>
                    <a:pt x="0" y="239"/>
                    <a:pt x="0" y="1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4" name="Freeform 37"/>
            <p:cNvSpPr>
              <a:spLocks/>
            </p:cNvSpPr>
            <p:nvPr userDrawn="1"/>
          </p:nvSpPr>
          <p:spPr bwMode="auto">
            <a:xfrm>
              <a:off x="6889750" y="4244975"/>
              <a:ext cx="955675" cy="1076325"/>
            </a:xfrm>
            <a:custGeom>
              <a:avLst/>
              <a:gdLst>
                <a:gd name="T0" fmla="*/ 0 w 255"/>
                <a:gd name="T1" fmla="*/ 145 h 287"/>
                <a:gd name="T2" fmla="*/ 0 w 255"/>
                <a:gd name="T3" fmla="*/ 144 h 287"/>
                <a:gd name="T4" fmla="*/ 144 w 255"/>
                <a:gd name="T5" fmla="*/ 0 h 287"/>
                <a:gd name="T6" fmla="*/ 254 w 255"/>
                <a:gd name="T7" fmla="*/ 47 h 287"/>
                <a:gd name="T8" fmla="*/ 214 w 255"/>
                <a:gd name="T9" fmla="*/ 90 h 287"/>
                <a:gd name="T10" fmla="*/ 143 w 255"/>
                <a:gd name="T11" fmla="*/ 55 h 287"/>
                <a:gd name="T12" fmla="*/ 64 w 255"/>
                <a:gd name="T13" fmla="*/ 143 h 287"/>
                <a:gd name="T14" fmla="*/ 64 w 255"/>
                <a:gd name="T15" fmla="*/ 144 h 287"/>
                <a:gd name="T16" fmla="*/ 146 w 255"/>
                <a:gd name="T17" fmla="*/ 232 h 287"/>
                <a:gd name="T18" fmla="*/ 217 w 255"/>
                <a:gd name="T19" fmla="*/ 198 h 287"/>
                <a:gd name="T20" fmla="*/ 255 w 255"/>
                <a:gd name="T21" fmla="*/ 236 h 287"/>
                <a:gd name="T22" fmla="*/ 143 w 255"/>
                <a:gd name="T23" fmla="*/ 287 h 287"/>
                <a:gd name="T24" fmla="*/ 0 w 255"/>
                <a:gd name="T25"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87">
                  <a:moveTo>
                    <a:pt x="0" y="145"/>
                  </a:moveTo>
                  <a:cubicBezTo>
                    <a:pt x="0" y="144"/>
                    <a:pt x="0" y="144"/>
                    <a:pt x="0" y="144"/>
                  </a:cubicBezTo>
                  <a:cubicBezTo>
                    <a:pt x="0" y="66"/>
                    <a:pt x="61" y="0"/>
                    <a:pt x="144" y="0"/>
                  </a:cubicBezTo>
                  <a:cubicBezTo>
                    <a:pt x="195" y="0"/>
                    <a:pt x="228" y="19"/>
                    <a:pt x="254" y="47"/>
                  </a:cubicBezTo>
                  <a:cubicBezTo>
                    <a:pt x="214" y="90"/>
                    <a:pt x="214" y="90"/>
                    <a:pt x="214" y="90"/>
                  </a:cubicBezTo>
                  <a:cubicBezTo>
                    <a:pt x="195" y="69"/>
                    <a:pt x="175" y="55"/>
                    <a:pt x="143" y="55"/>
                  </a:cubicBezTo>
                  <a:cubicBezTo>
                    <a:pt x="97" y="55"/>
                    <a:pt x="64" y="95"/>
                    <a:pt x="64" y="143"/>
                  </a:cubicBezTo>
                  <a:cubicBezTo>
                    <a:pt x="64" y="144"/>
                    <a:pt x="64" y="144"/>
                    <a:pt x="64" y="144"/>
                  </a:cubicBezTo>
                  <a:cubicBezTo>
                    <a:pt x="64" y="193"/>
                    <a:pt x="97" y="232"/>
                    <a:pt x="146" y="232"/>
                  </a:cubicBezTo>
                  <a:cubicBezTo>
                    <a:pt x="176" y="232"/>
                    <a:pt x="198" y="219"/>
                    <a:pt x="217" y="198"/>
                  </a:cubicBezTo>
                  <a:cubicBezTo>
                    <a:pt x="255" y="236"/>
                    <a:pt x="255" y="236"/>
                    <a:pt x="255" y="236"/>
                  </a:cubicBezTo>
                  <a:cubicBezTo>
                    <a:pt x="228" y="266"/>
                    <a:pt x="197" y="287"/>
                    <a:pt x="143" y="287"/>
                  </a:cubicBezTo>
                  <a:cubicBezTo>
                    <a:pt x="61" y="287"/>
                    <a:pt x="0" y="223"/>
                    <a:pt x="0" y="1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5" name="Freeform 38"/>
            <p:cNvSpPr>
              <a:spLocks noEditPoints="1"/>
            </p:cNvSpPr>
            <p:nvPr userDrawn="1"/>
          </p:nvSpPr>
          <p:spPr bwMode="auto">
            <a:xfrm>
              <a:off x="7908925" y="4252913"/>
              <a:ext cx="930275" cy="1068388"/>
            </a:xfrm>
            <a:custGeom>
              <a:avLst/>
              <a:gdLst>
                <a:gd name="T0" fmla="*/ 0 w 248"/>
                <a:gd name="T1" fmla="*/ 200 h 285"/>
                <a:gd name="T2" fmla="*/ 0 w 248"/>
                <a:gd name="T3" fmla="*/ 199 h 285"/>
                <a:gd name="T4" fmla="*/ 113 w 248"/>
                <a:gd name="T5" fmla="*/ 110 h 285"/>
                <a:gd name="T6" fmla="*/ 187 w 248"/>
                <a:gd name="T7" fmla="*/ 122 h 285"/>
                <a:gd name="T8" fmla="*/ 187 w 248"/>
                <a:gd name="T9" fmla="*/ 115 h 285"/>
                <a:gd name="T10" fmla="*/ 119 w 248"/>
                <a:gd name="T11" fmla="*/ 55 h 285"/>
                <a:gd name="T12" fmla="*/ 40 w 248"/>
                <a:gd name="T13" fmla="*/ 72 h 285"/>
                <a:gd name="T14" fmla="*/ 24 w 248"/>
                <a:gd name="T15" fmla="*/ 23 h 285"/>
                <a:gd name="T16" fmla="*/ 127 w 248"/>
                <a:gd name="T17" fmla="*/ 0 h 285"/>
                <a:gd name="T18" fmla="*/ 219 w 248"/>
                <a:gd name="T19" fmla="*/ 31 h 285"/>
                <a:gd name="T20" fmla="*/ 248 w 248"/>
                <a:gd name="T21" fmla="*/ 116 h 285"/>
                <a:gd name="T22" fmla="*/ 248 w 248"/>
                <a:gd name="T23" fmla="*/ 279 h 285"/>
                <a:gd name="T24" fmla="*/ 187 w 248"/>
                <a:gd name="T25" fmla="*/ 279 h 285"/>
                <a:gd name="T26" fmla="*/ 187 w 248"/>
                <a:gd name="T27" fmla="*/ 245 h 285"/>
                <a:gd name="T28" fmla="*/ 97 w 248"/>
                <a:gd name="T29" fmla="*/ 285 h 285"/>
                <a:gd name="T30" fmla="*/ 0 w 248"/>
                <a:gd name="T31" fmla="*/ 200 h 285"/>
                <a:gd name="T32" fmla="*/ 188 w 248"/>
                <a:gd name="T33" fmla="*/ 180 h 285"/>
                <a:gd name="T34" fmla="*/ 188 w 248"/>
                <a:gd name="T35" fmla="*/ 161 h 285"/>
                <a:gd name="T36" fmla="*/ 126 w 248"/>
                <a:gd name="T37" fmla="*/ 150 h 285"/>
                <a:gd name="T38" fmla="*/ 61 w 248"/>
                <a:gd name="T39" fmla="*/ 196 h 285"/>
                <a:gd name="T40" fmla="*/ 61 w 248"/>
                <a:gd name="T41" fmla="*/ 197 h 285"/>
                <a:gd name="T42" fmla="*/ 115 w 248"/>
                <a:gd name="T43" fmla="*/ 239 h 285"/>
                <a:gd name="T44" fmla="*/ 188 w 248"/>
                <a:gd name="T45" fmla="*/ 1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8" h="285">
                  <a:moveTo>
                    <a:pt x="0" y="200"/>
                  </a:moveTo>
                  <a:cubicBezTo>
                    <a:pt x="0" y="199"/>
                    <a:pt x="0" y="199"/>
                    <a:pt x="0" y="199"/>
                  </a:cubicBezTo>
                  <a:cubicBezTo>
                    <a:pt x="0" y="139"/>
                    <a:pt x="46" y="110"/>
                    <a:pt x="113" y="110"/>
                  </a:cubicBezTo>
                  <a:cubicBezTo>
                    <a:pt x="144" y="110"/>
                    <a:pt x="166" y="115"/>
                    <a:pt x="187" y="122"/>
                  </a:cubicBezTo>
                  <a:cubicBezTo>
                    <a:pt x="187" y="115"/>
                    <a:pt x="187" y="115"/>
                    <a:pt x="187" y="115"/>
                  </a:cubicBezTo>
                  <a:cubicBezTo>
                    <a:pt x="187" y="76"/>
                    <a:pt x="163" y="55"/>
                    <a:pt x="119" y="55"/>
                  </a:cubicBezTo>
                  <a:cubicBezTo>
                    <a:pt x="88" y="55"/>
                    <a:pt x="65" y="62"/>
                    <a:pt x="40" y="72"/>
                  </a:cubicBezTo>
                  <a:cubicBezTo>
                    <a:pt x="24" y="23"/>
                    <a:pt x="24" y="23"/>
                    <a:pt x="24" y="23"/>
                  </a:cubicBezTo>
                  <a:cubicBezTo>
                    <a:pt x="54" y="9"/>
                    <a:pt x="84" y="0"/>
                    <a:pt x="127" y="0"/>
                  </a:cubicBezTo>
                  <a:cubicBezTo>
                    <a:pt x="169" y="0"/>
                    <a:pt x="199" y="11"/>
                    <a:pt x="219" y="31"/>
                  </a:cubicBezTo>
                  <a:cubicBezTo>
                    <a:pt x="239" y="51"/>
                    <a:pt x="248" y="80"/>
                    <a:pt x="248" y="116"/>
                  </a:cubicBezTo>
                  <a:cubicBezTo>
                    <a:pt x="248" y="279"/>
                    <a:pt x="248" y="279"/>
                    <a:pt x="248" y="279"/>
                  </a:cubicBezTo>
                  <a:cubicBezTo>
                    <a:pt x="187" y="279"/>
                    <a:pt x="187" y="279"/>
                    <a:pt x="187" y="279"/>
                  </a:cubicBezTo>
                  <a:cubicBezTo>
                    <a:pt x="187" y="245"/>
                    <a:pt x="187" y="245"/>
                    <a:pt x="187" y="245"/>
                  </a:cubicBezTo>
                  <a:cubicBezTo>
                    <a:pt x="168" y="267"/>
                    <a:pt x="139" y="285"/>
                    <a:pt x="97" y="285"/>
                  </a:cubicBezTo>
                  <a:cubicBezTo>
                    <a:pt x="46" y="285"/>
                    <a:pt x="0" y="255"/>
                    <a:pt x="0" y="200"/>
                  </a:cubicBezTo>
                  <a:close/>
                  <a:moveTo>
                    <a:pt x="188" y="180"/>
                  </a:moveTo>
                  <a:cubicBezTo>
                    <a:pt x="188" y="161"/>
                    <a:pt x="188" y="161"/>
                    <a:pt x="188" y="161"/>
                  </a:cubicBezTo>
                  <a:cubicBezTo>
                    <a:pt x="172" y="155"/>
                    <a:pt x="151" y="150"/>
                    <a:pt x="126" y="150"/>
                  </a:cubicBezTo>
                  <a:cubicBezTo>
                    <a:pt x="85" y="150"/>
                    <a:pt x="61" y="167"/>
                    <a:pt x="61" y="196"/>
                  </a:cubicBezTo>
                  <a:cubicBezTo>
                    <a:pt x="61" y="197"/>
                    <a:pt x="61" y="197"/>
                    <a:pt x="61" y="197"/>
                  </a:cubicBezTo>
                  <a:cubicBezTo>
                    <a:pt x="61" y="224"/>
                    <a:pt x="85" y="239"/>
                    <a:pt x="115" y="239"/>
                  </a:cubicBezTo>
                  <a:cubicBezTo>
                    <a:pt x="157" y="239"/>
                    <a:pt x="188" y="215"/>
                    <a:pt x="188"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6" name="Freeform 39"/>
            <p:cNvSpPr>
              <a:spLocks/>
            </p:cNvSpPr>
            <p:nvPr userDrawn="1"/>
          </p:nvSpPr>
          <p:spPr bwMode="auto">
            <a:xfrm>
              <a:off x="8943975" y="3983038"/>
              <a:ext cx="646113" cy="1335088"/>
            </a:xfrm>
            <a:custGeom>
              <a:avLst/>
              <a:gdLst>
                <a:gd name="T0" fmla="*/ 35 w 172"/>
                <a:gd name="T1" fmla="*/ 275 h 356"/>
                <a:gd name="T2" fmla="*/ 35 w 172"/>
                <a:gd name="T3" fmla="*/ 130 h 356"/>
                <a:gd name="T4" fmla="*/ 0 w 172"/>
                <a:gd name="T5" fmla="*/ 130 h 356"/>
                <a:gd name="T6" fmla="*/ 0 w 172"/>
                <a:gd name="T7" fmla="*/ 76 h 356"/>
                <a:gd name="T8" fmla="*/ 35 w 172"/>
                <a:gd name="T9" fmla="*/ 76 h 356"/>
                <a:gd name="T10" fmla="*/ 35 w 172"/>
                <a:gd name="T11" fmla="*/ 0 h 356"/>
                <a:gd name="T12" fmla="*/ 98 w 172"/>
                <a:gd name="T13" fmla="*/ 0 h 356"/>
                <a:gd name="T14" fmla="*/ 98 w 172"/>
                <a:gd name="T15" fmla="*/ 76 h 356"/>
                <a:gd name="T16" fmla="*/ 172 w 172"/>
                <a:gd name="T17" fmla="*/ 76 h 356"/>
                <a:gd name="T18" fmla="*/ 172 w 172"/>
                <a:gd name="T19" fmla="*/ 130 h 356"/>
                <a:gd name="T20" fmla="*/ 98 w 172"/>
                <a:gd name="T21" fmla="*/ 130 h 356"/>
                <a:gd name="T22" fmla="*/ 98 w 172"/>
                <a:gd name="T23" fmla="*/ 265 h 356"/>
                <a:gd name="T24" fmla="*/ 132 w 172"/>
                <a:gd name="T25" fmla="*/ 299 h 356"/>
                <a:gd name="T26" fmla="*/ 171 w 172"/>
                <a:gd name="T27" fmla="*/ 290 h 356"/>
                <a:gd name="T28" fmla="*/ 171 w 172"/>
                <a:gd name="T29" fmla="*/ 342 h 356"/>
                <a:gd name="T30" fmla="*/ 114 w 172"/>
                <a:gd name="T31" fmla="*/ 356 h 356"/>
                <a:gd name="T32" fmla="*/ 35 w 172"/>
                <a:gd name="T33" fmla="*/ 27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356">
                  <a:moveTo>
                    <a:pt x="35" y="275"/>
                  </a:moveTo>
                  <a:cubicBezTo>
                    <a:pt x="35" y="130"/>
                    <a:pt x="35" y="130"/>
                    <a:pt x="35" y="130"/>
                  </a:cubicBezTo>
                  <a:cubicBezTo>
                    <a:pt x="0" y="130"/>
                    <a:pt x="0" y="130"/>
                    <a:pt x="0" y="130"/>
                  </a:cubicBezTo>
                  <a:cubicBezTo>
                    <a:pt x="0" y="76"/>
                    <a:pt x="0" y="76"/>
                    <a:pt x="0" y="76"/>
                  </a:cubicBezTo>
                  <a:cubicBezTo>
                    <a:pt x="35" y="76"/>
                    <a:pt x="35" y="76"/>
                    <a:pt x="35" y="76"/>
                  </a:cubicBezTo>
                  <a:cubicBezTo>
                    <a:pt x="35" y="0"/>
                    <a:pt x="35" y="0"/>
                    <a:pt x="35" y="0"/>
                  </a:cubicBezTo>
                  <a:cubicBezTo>
                    <a:pt x="98" y="0"/>
                    <a:pt x="98" y="0"/>
                    <a:pt x="98" y="0"/>
                  </a:cubicBezTo>
                  <a:cubicBezTo>
                    <a:pt x="98" y="76"/>
                    <a:pt x="98" y="76"/>
                    <a:pt x="98" y="76"/>
                  </a:cubicBezTo>
                  <a:cubicBezTo>
                    <a:pt x="172" y="76"/>
                    <a:pt x="172" y="76"/>
                    <a:pt x="172" y="76"/>
                  </a:cubicBezTo>
                  <a:cubicBezTo>
                    <a:pt x="172" y="130"/>
                    <a:pt x="172" y="130"/>
                    <a:pt x="172" y="130"/>
                  </a:cubicBezTo>
                  <a:cubicBezTo>
                    <a:pt x="98" y="130"/>
                    <a:pt x="98" y="130"/>
                    <a:pt x="98" y="130"/>
                  </a:cubicBezTo>
                  <a:cubicBezTo>
                    <a:pt x="98" y="265"/>
                    <a:pt x="98" y="265"/>
                    <a:pt x="98" y="265"/>
                  </a:cubicBezTo>
                  <a:cubicBezTo>
                    <a:pt x="98" y="290"/>
                    <a:pt x="110" y="299"/>
                    <a:pt x="132" y="299"/>
                  </a:cubicBezTo>
                  <a:cubicBezTo>
                    <a:pt x="146" y="299"/>
                    <a:pt x="158" y="296"/>
                    <a:pt x="171" y="290"/>
                  </a:cubicBezTo>
                  <a:cubicBezTo>
                    <a:pt x="171" y="342"/>
                    <a:pt x="171" y="342"/>
                    <a:pt x="171" y="342"/>
                  </a:cubicBezTo>
                  <a:cubicBezTo>
                    <a:pt x="155" y="351"/>
                    <a:pt x="138" y="356"/>
                    <a:pt x="114" y="356"/>
                  </a:cubicBezTo>
                  <a:cubicBezTo>
                    <a:pt x="68" y="356"/>
                    <a:pt x="35" y="335"/>
                    <a:pt x="35" y="2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7" name="Freeform 40"/>
            <p:cNvSpPr>
              <a:spLocks noEditPoints="1"/>
            </p:cNvSpPr>
            <p:nvPr userDrawn="1"/>
          </p:nvSpPr>
          <p:spPr bwMode="auto">
            <a:xfrm>
              <a:off x="9747250" y="3884613"/>
              <a:ext cx="255588" cy="1414463"/>
            </a:xfrm>
            <a:custGeom>
              <a:avLst/>
              <a:gdLst>
                <a:gd name="T0" fmla="*/ 0 w 161"/>
                <a:gd name="T1" fmla="*/ 0 h 891"/>
                <a:gd name="T2" fmla="*/ 161 w 161"/>
                <a:gd name="T3" fmla="*/ 0 h 891"/>
                <a:gd name="T4" fmla="*/ 161 w 161"/>
                <a:gd name="T5" fmla="*/ 142 h 891"/>
                <a:gd name="T6" fmla="*/ 0 w 161"/>
                <a:gd name="T7" fmla="*/ 142 h 891"/>
                <a:gd name="T8" fmla="*/ 0 w 161"/>
                <a:gd name="T9" fmla="*/ 0 h 891"/>
                <a:gd name="T10" fmla="*/ 5 w 161"/>
                <a:gd name="T11" fmla="*/ 241 h 891"/>
                <a:gd name="T12" fmla="*/ 154 w 161"/>
                <a:gd name="T13" fmla="*/ 241 h 891"/>
                <a:gd name="T14" fmla="*/ 154 w 161"/>
                <a:gd name="T15" fmla="*/ 891 h 891"/>
                <a:gd name="T16" fmla="*/ 5 w 161"/>
                <a:gd name="T17" fmla="*/ 891 h 891"/>
                <a:gd name="T18" fmla="*/ 5 w 161"/>
                <a:gd name="T19" fmla="*/ 24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891">
                  <a:moveTo>
                    <a:pt x="0" y="0"/>
                  </a:moveTo>
                  <a:lnTo>
                    <a:pt x="161" y="0"/>
                  </a:lnTo>
                  <a:lnTo>
                    <a:pt x="161" y="142"/>
                  </a:lnTo>
                  <a:lnTo>
                    <a:pt x="0" y="142"/>
                  </a:lnTo>
                  <a:lnTo>
                    <a:pt x="0" y="0"/>
                  </a:lnTo>
                  <a:close/>
                  <a:moveTo>
                    <a:pt x="5" y="241"/>
                  </a:moveTo>
                  <a:lnTo>
                    <a:pt x="154" y="241"/>
                  </a:lnTo>
                  <a:lnTo>
                    <a:pt x="154" y="891"/>
                  </a:lnTo>
                  <a:lnTo>
                    <a:pt x="5" y="891"/>
                  </a:lnTo>
                  <a:lnTo>
                    <a:pt x="5" y="2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8" name="Freeform 41"/>
            <p:cNvSpPr>
              <a:spLocks noEditPoints="1"/>
            </p:cNvSpPr>
            <p:nvPr userDrawn="1"/>
          </p:nvSpPr>
          <p:spPr bwMode="auto">
            <a:xfrm>
              <a:off x="10155238" y="4244975"/>
              <a:ext cx="1103313" cy="1076325"/>
            </a:xfrm>
            <a:custGeom>
              <a:avLst/>
              <a:gdLst>
                <a:gd name="T0" fmla="*/ 0 w 294"/>
                <a:gd name="T1" fmla="*/ 145 h 287"/>
                <a:gd name="T2" fmla="*/ 0 w 294"/>
                <a:gd name="T3" fmla="*/ 144 h 287"/>
                <a:gd name="T4" fmla="*/ 147 w 294"/>
                <a:gd name="T5" fmla="*/ 0 h 287"/>
                <a:gd name="T6" fmla="*/ 294 w 294"/>
                <a:gd name="T7" fmla="*/ 143 h 287"/>
                <a:gd name="T8" fmla="*/ 294 w 294"/>
                <a:gd name="T9" fmla="*/ 144 h 287"/>
                <a:gd name="T10" fmla="*/ 146 w 294"/>
                <a:gd name="T11" fmla="*/ 287 h 287"/>
                <a:gd name="T12" fmla="*/ 0 w 294"/>
                <a:gd name="T13" fmla="*/ 145 h 287"/>
                <a:gd name="T14" fmla="*/ 231 w 294"/>
                <a:gd name="T15" fmla="*/ 145 h 287"/>
                <a:gd name="T16" fmla="*/ 231 w 294"/>
                <a:gd name="T17" fmla="*/ 144 h 287"/>
                <a:gd name="T18" fmla="*/ 146 w 294"/>
                <a:gd name="T19" fmla="*/ 55 h 287"/>
                <a:gd name="T20" fmla="*/ 63 w 294"/>
                <a:gd name="T21" fmla="*/ 143 h 287"/>
                <a:gd name="T22" fmla="*/ 63 w 294"/>
                <a:gd name="T23" fmla="*/ 144 h 287"/>
                <a:gd name="T24" fmla="*/ 147 w 294"/>
                <a:gd name="T25" fmla="*/ 232 h 287"/>
                <a:gd name="T26" fmla="*/ 231 w 294"/>
                <a:gd name="T27"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4" h="287">
                  <a:moveTo>
                    <a:pt x="0" y="145"/>
                  </a:moveTo>
                  <a:cubicBezTo>
                    <a:pt x="0" y="144"/>
                    <a:pt x="0" y="144"/>
                    <a:pt x="0" y="144"/>
                  </a:cubicBezTo>
                  <a:cubicBezTo>
                    <a:pt x="0" y="65"/>
                    <a:pt x="63" y="0"/>
                    <a:pt x="147" y="0"/>
                  </a:cubicBezTo>
                  <a:cubicBezTo>
                    <a:pt x="232" y="0"/>
                    <a:pt x="294" y="64"/>
                    <a:pt x="294" y="143"/>
                  </a:cubicBezTo>
                  <a:cubicBezTo>
                    <a:pt x="294" y="144"/>
                    <a:pt x="294" y="144"/>
                    <a:pt x="294" y="144"/>
                  </a:cubicBezTo>
                  <a:cubicBezTo>
                    <a:pt x="294" y="222"/>
                    <a:pt x="231" y="287"/>
                    <a:pt x="146" y="287"/>
                  </a:cubicBezTo>
                  <a:cubicBezTo>
                    <a:pt x="62" y="287"/>
                    <a:pt x="0" y="223"/>
                    <a:pt x="0" y="145"/>
                  </a:cubicBezTo>
                  <a:close/>
                  <a:moveTo>
                    <a:pt x="231" y="145"/>
                  </a:moveTo>
                  <a:cubicBezTo>
                    <a:pt x="231" y="144"/>
                    <a:pt x="231" y="144"/>
                    <a:pt x="231" y="144"/>
                  </a:cubicBezTo>
                  <a:cubicBezTo>
                    <a:pt x="231" y="95"/>
                    <a:pt x="196" y="55"/>
                    <a:pt x="146" y="55"/>
                  </a:cubicBezTo>
                  <a:cubicBezTo>
                    <a:pt x="96" y="55"/>
                    <a:pt x="63" y="95"/>
                    <a:pt x="63" y="143"/>
                  </a:cubicBezTo>
                  <a:cubicBezTo>
                    <a:pt x="63" y="144"/>
                    <a:pt x="63" y="144"/>
                    <a:pt x="63" y="144"/>
                  </a:cubicBezTo>
                  <a:cubicBezTo>
                    <a:pt x="63" y="192"/>
                    <a:pt x="98" y="232"/>
                    <a:pt x="147" y="232"/>
                  </a:cubicBezTo>
                  <a:cubicBezTo>
                    <a:pt x="198" y="232"/>
                    <a:pt x="231" y="192"/>
                    <a:pt x="231" y="1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9" name="Freeform 42"/>
            <p:cNvSpPr>
              <a:spLocks/>
            </p:cNvSpPr>
            <p:nvPr userDrawn="1"/>
          </p:nvSpPr>
          <p:spPr bwMode="auto">
            <a:xfrm>
              <a:off x="11407775" y="4244975"/>
              <a:ext cx="930275" cy="1054100"/>
            </a:xfrm>
            <a:custGeom>
              <a:avLst/>
              <a:gdLst>
                <a:gd name="T0" fmla="*/ 0 w 248"/>
                <a:gd name="T1" fmla="*/ 6 h 281"/>
                <a:gd name="T2" fmla="*/ 64 w 248"/>
                <a:gd name="T3" fmla="*/ 6 h 281"/>
                <a:gd name="T4" fmla="*/ 64 w 248"/>
                <a:gd name="T5" fmla="*/ 48 h 281"/>
                <a:gd name="T6" fmla="*/ 150 w 248"/>
                <a:gd name="T7" fmla="*/ 0 h 281"/>
                <a:gd name="T8" fmla="*/ 248 w 248"/>
                <a:gd name="T9" fmla="*/ 105 h 281"/>
                <a:gd name="T10" fmla="*/ 248 w 248"/>
                <a:gd name="T11" fmla="*/ 281 h 281"/>
                <a:gd name="T12" fmla="*/ 184 w 248"/>
                <a:gd name="T13" fmla="*/ 281 h 281"/>
                <a:gd name="T14" fmla="*/ 184 w 248"/>
                <a:gd name="T15" fmla="*/ 125 h 281"/>
                <a:gd name="T16" fmla="*/ 126 w 248"/>
                <a:gd name="T17" fmla="*/ 57 h 281"/>
                <a:gd name="T18" fmla="*/ 64 w 248"/>
                <a:gd name="T19" fmla="*/ 126 h 281"/>
                <a:gd name="T20" fmla="*/ 64 w 248"/>
                <a:gd name="T21" fmla="*/ 281 h 281"/>
                <a:gd name="T22" fmla="*/ 0 w 248"/>
                <a:gd name="T23" fmla="*/ 281 h 281"/>
                <a:gd name="T24" fmla="*/ 0 w 248"/>
                <a:gd name="T25" fmla="*/ 6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8" h="281">
                  <a:moveTo>
                    <a:pt x="0" y="6"/>
                  </a:moveTo>
                  <a:cubicBezTo>
                    <a:pt x="64" y="6"/>
                    <a:pt x="64" y="6"/>
                    <a:pt x="64" y="6"/>
                  </a:cubicBezTo>
                  <a:cubicBezTo>
                    <a:pt x="64" y="48"/>
                    <a:pt x="64" y="48"/>
                    <a:pt x="64" y="48"/>
                  </a:cubicBezTo>
                  <a:cubicBezTo>
                    <a:pt x="81" y="22"/>
                    <a:pt x="107" y="0"/>
                    <a:pt x="150" y="0"/>
                  </a:cubicBezTo>
                  <a:cubicBezTo>
                    <a:pt x="212" y="0"/>
                    <a:pt x="248" y="42"/>
                    <a:pt x="248" y="105"/>
                  </a:cubicBezTo>
                  <a:cubicBezTo>
                    <a:pt x="248" y="281"/>
                    <a:pt x="248" y="281"/>
                    <a:pt x="248" y="281"/>
                  </a:cubicBezTo>
                  <a:cubicBezTo>
                    <a:pt x="184" y="281"/>
                    <a:pt x="184" y="281"/>
                    <a:pt x="184" y="281"/>
                  </a:cubicBezTo>
                  <a:cubicBezTo>
                    <a:pt x="184" y="125"/>
                    <a:pt x="184" y="125"/>
                    <a:pt x="184" y="125"/>
                  </a:cubicBezTo>
                  <a:cubicBezTo>
                    <a:pt x="184" y="82"/>
                    <a:pt x="163" y="57"/>
                    <a:pt x="126" y="57"/>
                  </a:cubicBezTo>
                  <a:cubicBezTo>
                    <a:pt x="89" y="57"/>
                    <a:pt x="64" y="83"/>
                    <a:pt x="64" y="126"/>
                  </a:cubicBezTo>
                  <a:cubicBezTo>
                    <a:pt x="64" y="281"/>
                    <a:pt x="64" y="281"/>
                    <a:pt x="64" y="281"/>
                  </a:cubicBezTo>
                  <a:cubicBezTo>
                    <a:pt x="0" y="281"/>
                    <a:pt x="0" y="281"/>
                    <a:pt x="0" y="281"/>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cxnSp>
        <p:nvCxnSpPr>
          <p:cNvPr id="1045" name="Straight Connector 1044"/>
          <p:cNvCxnSpPr/>
          <p:nvPr userDrawn="1"/>
        </p:nvCxnSpPr>
        <p:spPr>
          <a:xfrm>
            <a:off x="395536" y="2813127"/>
            <a:ext cx="496855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47" name="Oval 1046"/>
          <p:cNvSpPr/>
          <p:nvPr userDrawn="1"/>
        </p:nvSpPr>
        <p:spPr>
          <a:xfrm>
            <a:off x="5364088" y="2381079"/>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sp>
        <p:nvSpPr>
          <p:cNvPr id="39" name="Date Placeholder 38"/>
          <p:cNvSpPr>
            <a:spLocks noGrp="1"/>
          </p:cNvSpPr>
          <p:nvPr>
            <p:ph type="dt" sz="half" idx="10"/>
          </p:nvPr>
        </p:nvSpPr>
        <p:spPr/>
        <p:txBody>
          <a:bodyPr/>
          <a:lstStyle>
            <a:lvl1pPr>
              <a:defRPr>
                <a:solidFill>
                  <a:schemeClr val="bg1"/>
                </a:solidFill>
              </a:defRPr>
            </a:lvl1pPr>
          </a:lstStyle>
          <a:p>
            <a:fld id="{546E0129-E971-414F-9C50-133062B87FFC}" type="datetime4">
              <a:rPr lang="en-AU" smtClean="0"/>
              <a:t>25 July 2017</a:t>
            </a:fld>
            <a:endParaRPr lang="en-AU" dirty="0"/>
          </a:p>
        </p:txBody>
      </p:sp>
      <p:sp>
        <p:nvSpPr>
          <p:cNvPr id="40" name="Footer Placeholder 39"/>
          <p:cNvSpPr>
            <a:spLocks noGrp="1"/>
          </p:cNvSpPr>
          <p:nvPr>
            <p:ph type="ftr" sz="quarter" idx="11"/>
          </p:nvPr>
        </p:nvSpPr>
        <p:spPr>
          <a:xfrm>
            <a:off x="395538" y="4749627"/>
            <a:ext cx="2736305" cy="273844"/>
          </a:xfrm>
        </p:spPr>
        <p:txBody>
          <a:bodyPr/>
          <a:lstStyle>
            <a:lvl1pPr>
              <a:defRPr>
                <a:solidFill>
                  <a:schemeClr val="bg1"/>
                </a:solidFill>
              </a:defRPr>
            </a:lvl1pPr>
          </a:lstStyle>
          <a:p>
            <a:r>
              <a:rPr lang="en-AU" dirty="0" smtClean="0"/>
              <a:t>© NSW Department of Education | </a:t>
            </a:r>
            <a:r>
              <a:rPr lang="en-US" dirty="0" smtClean="0"/>
              <a:t>Document title</a:t>
            </a:r>
            <a:endParaRPr lang="en-AU" dirty="0"/>
          </a:p>
        </p:txBody>
      </p:sp>
      <p:sp>
        <p:nvSpPr>
          <p:cNvPr id="41" name="Slide Number Placeholder 40"/>
          <p:cNvSpPr>
            <a:spLocks noGrp="1"/>
          </p:cNvSpPr>
          <p:nvPr>
            <p:ph type="sldNum" sz="quarter" idx="12"/>
          </p:nvPr>
        </p:nvSpPr>
        <p:spPr/>
        <p:txBody>
          <a:bodyPr/>
          <a:lstStyle>
            <a:lvl1pPr>
              <a:defRPr>
                <a:solidFill>
                  <a:schemeClr val="bg1"/>
                </a:solidFill>
              </a:defRPr>
            </a:lvl1pPr>
          </a:lstStyle>
          <a:p>
            <a:r>
              <a:rPr lang="en-AU" dirty="0" smtClean="0"/>
              <a:t>Page </a:t>
            </a:r>
            <a:fld id="{4A2A1DA9-8CAF-4BCA-B496-545B076AED2D}" type="slidenum">
              <a:rPr lang="en-AU" smtClean="0"/>
              <a:pPr/>
              <a:t>‹#›</a:t>
            </a:fld>
            <a:endParaRPr lang="en-AU" dirty="0"/>
          </a:p>
        </p:txBody>
      </p:sp>
      <p:grpSp>
        <p:nvGrpSpPr>
          <p:cNvPr id="49" name="Group 48"/>
          <p:cNvGrpSpPr/>
          <p:nvPr userDrawn="1"/>
        </p:nvGrpSpPr>
        <p:grpSpPr>
          <a:xfrm>
            <a:off x="5599768" y="2686542"/>
            <a:ext cx="392738" cy="253170"/>
            <a:chOff x="5503863" y="2646363"/>
            <a:chExt cx="576262" cy="371476"/>
          </a:xfrm>
          <a:solidFill>
            <a:schemeClr val="bg1"/>
          </a:solidFill>
        </p:grpSpPr>
        <p:sp>
          <p:nvSpPr>
            <p:cNvPr id="50"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51"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52"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90"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grpSp>
    </p:spTree>
    <p:extLst>
      <p:ext uri="{BB962C8B-B14F-4D97-AF65-F5344CB8AC3E}">
        <p14:creationId xmlns:p14="http://schemas.microsoft.com/office/powerpoint/2010/main" val="44133270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23"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6214" r="32686" b="10140"/>
          <a:stretch/>
        </p:blipFill>
        <p:spPr bwMode="auto">
          <a:xfrm>
            <a:off x="6300192" y="2157"/>
            <a:ext cx="2843808" cy="514134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6300192" y="0"/>
            <a:ext cx="2843808" cy="5143500"/>
          </a:xfrm>
          <a:prstGeom prst="rect">
            <a:avLst/>
          </a:prstGeom>
          <a:solidFill>
            <a:schemeClr val="tx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cxnSp>
        <p:nvCxnSpPr>
          <p:cNvPr id="13" name="Straight Connector 12"/>
          <p:cNvCxnSpPr/>
          <p:nvPr userDrawn="1"/>
        </p:nvCxnSpPr>
        <p:spPr>
          <a:xfrm>
            <a:off x="6300192" y="987574"/>
            <a:ext cx="230425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5536" y="267494"/>
            <a:ext cx="5616624" cy="709587"/>
          </a:xfrm>
        </p:spPr>
        <p:txBody>
          <a:bodyPr/>
          <a:lstStyle/>
          <a:p>
            <a:r>
              <a:rPr lang="en-US" dirty="0" smtClean="0"/>
              <a:t>Click to edit Master title style</a:t>
            </a:r>
            <a:endParaRPr lang="en-AU" dirty="0"/>
          </a:p>
        </p:txBody>
      </p:sp>
      <p:sp>
        <p:nvSpPr>
          <p:cNvPr id="3" name="Content Placeholder 2"/>
          <p:cNvSpPr>
            <a:spLocks noGrp="1"/>
          </p:cNvSpPr>
          <p:nvPr>
            <p:ph idx="1"/>
          </p:nvPr>
        </p:nvSpPr>
        <p:spPr>
          <a:xfrm>
            <a:off x="395536" y="1200152"/>
            <a:ext cx="5616624" cy="3531839"/>
          </a:xfrm>
        </p:spPr>
        <p:txBody>
          <a:bodyPr>
            <a:normAutofit/>
          </a:bodyPr>
          <a:lstStyle>
            <a:lvl1pPr>
              <a:defRPr sz="1100"/>
            </a:lvl1pPr>
            <a:lvl2pPr>
              <a:defRPr sz="1000"/>
            </a:lvl2pPr>
            <a:lvl3pPr>
              <a:defRPr sz="1000"/>
            </a:lvl3pPr>
            <a:lvl4pPr>
              <a:defRPr sz="900"/>
            </a:lvl4pPr>
            <a:lvl5pPr>
              <a:defRPr sz="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20" name="Date Placeholder 19"/>
          <p:cNvSpPr>
            <a:spLocks noGrp="1"/>
          </p:cNvSpPr>
          <p:nvPr>
            <p:ph type="dt" sz="half" idx="10"/>
          </p:nvPr>
        </p:nvSpPr>
        <p:spPr/>
        <p:txBody>
          <a:bodyPr/>
          <a:lstStyle>
            <a:lvl1pPr>
              <a:defRPr>
                <a:solidFill>
                  <a:schemeClr val="bg1"/>
                </a:solidFill>
              </a:defRPr>
            </a:lvl1pPr>
          </a:lstStyle>
          <a:p>
            <a:fld id="{4F738D1B-B7CB-48AB-828E-3BBC5D4A4907}" type="datetime4">
              <a:rPr lang="en-AU" smtClean="0"/>
              <a:t>25 July 2017</a:t>
            </a:fld>
            <a:endParaRPr lang="en-AU" dirty="0"/>
          </a:p>
        </p:txBody>
      </p:sp>
      <p:sp>
        <p:nvSpPr>
          <p:cNvPr id="21" name="Footer Placeholder 20"/>
          <p:cNvSpPr>
            <a:spLocks noGrp="1"/>
          </p:cNvSpPr>
          <p:nvPr>
            <p:ph type="ftr" sz="quarter" idx="11"/>
          </p:nvPr>
        </p:nvSpPr>
        <p:spPr/>
        <p:txBody>
          <a:bodyPr/>
          <a:lstStyle/>
          <a:p>
            <a:r>
              <a:rPr lang="en-AU" dirty="0" smtClean="0"/>
              <a:t>© NSW Department of Education | Document title</a:t>
            </a:r>
            <a:endParaRPr lang="en-AU" dirty="0"/>
          </a:p>
        </p:txBody>
      </p:sp>
      <p:sp>
        <p:nvSpPr>
          <p:cNvPr id="22" name="Slide Number Placeholder 21"/>
          <p:cNvSpPr>
            <a:spLocks noGrp="1"/>
          </p:cNvSpPr>
          <p:nvPr>
            <p:ph type="sldNum" sz="quarter" idx="12"/>
          </p:nvPr>
        </p:nvSpPr>
        <p:spPr/>
        <p:txBody>
          <a:bodyPr/>
          <a:lstStyle/>
          <a:p>
            <a:r>
              <a:rPr lang="en-AU" dirty="0"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309629740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16" name="Rectangle 15"/>
          <p:cNvSpPr/>
          <p:nvPr userDrawn="1"/>
        </p:nvSpPr>
        <p:spPr>
          <a:xfrm>
            <a:off x="0" y="4555926"/>
            <a:ext cx="9144000" cy="669166"/>
          </a:xfrm>
          <a:prstGeom prst="rect">
            <a:avLst/>
          </a:prstGeom>
          <a:solidFill>
            <a:srgbClr val="425968"/>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sp>
        <p:nvSpPr>
          <p:cNvPr id="12" name="Rectangle 11"/>
          <p:cNvSpPr/>
          <p:nvPr userDrawn="1"/>
        </p:nvSpPr>
        <p:spPr>
          <a:xfrm>
            <a:off x="0" y="0"/>
            <a:ext cx="9144000" cy="1707654"/>
          </a:xfrm>
          <a:prstGeom prst="rect">
            <a:avLst/>
          </a:prstGeom>
          <a:solidFill>
            <a:srgbClr val="00ABC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pic>
        <p:nvPicPr>
          <p:cNvPr id="4098" name="Picture 2" descr="C:\Users\johnAq\Desktop\images\DoE_Corporate_PPT_2015_Page_05_Image_0001.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501" b="5501"/>
          <a:stretch/>
        </p:blipFill>
        <p:spPr bwMode="auto">
          <a:xfrm>
            <a:off x="0" y="1707654"/>
            <a:ext cx="9144000" cy="2848272"/>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idx="1"/>
          </p:nvPr>
        </p:nvSpPr>
        <p:spPr>
          <a:xfrm>
            <a:off x="395538" y="1059582"/>
            <a:ext cx="7272808" cy="648072"/>
          </a:xfrm>
        </p:spPr>
        <p:txBody>
          <a:bodyPr lIns="0" anchor="t">
            <a:normAutofit/>
          </a:bodyPr>
          <a:lstStyle>
            <a:lvl1pPr marL="0" indent="0">
              <a:buNone/>
              <a:defRPr sz="1800">
                <a:solidFill>
                  <a:schemeClr val="bg1"/>
                </a:solidFill>
              </a:defRPr>
            </a:lvl1pPr>
            <a:lvl2pPr marL="457178" indent="0">
              <a:buNone/>
              <a:defRPr sz="1800">
                <a:solidFill>
                  <a:schemeClr val="tx1">
                    <a:tint val="75000"/>
                  </a:schemeClr>
                </a:solidFill>
              </a:defRPr>
            </a:lvl2pPr>
            <a:lvl3pPr marL="914355" indent="0">
              <a:buNone/>
              <a:defRPr sz="1600">
                <a:solidFill>
                  <a:schemeClr val="tx1">
                    <a:tint val="75000"/>
                  </a:schemeClr>
                </a:solidFill>
              </a:defRPr>
            </a:lvl3pPr>
            <a:lvl4pPr marL="1371532" indent="0">
              <a:buNone/>
              <a:defRPr sz="1400">
                <a:solidFill>
                  <a:schemeClr val="tx1">
                    <a:tint val="75000"/>
                  </a:schemeClr>
                </a:solidFill>
              </a:defRPr>
            </a:lvl4pPr>
            <a:lvl5pPr marL="1828709" indent="0">
              <a:buNone/>
              <a:defRPr sz="1400">
                <a:solidFill>
                  <a:schemeClr val="tx1">
                    <a:tint val="75000"/>
                  </a:schemeClr>
                </a:solidFill>
              </a:defRPr>
            </a:lvl5pPr>
            <a:lvl6pPr marL="2285886" indent="0">
              <a:buNone/>
              <a:defRPr sz="1400">
                <a:solidFill>
                  <a:schemeClr val="tx1">
                    <a:tint val="75000"/>
                  </a:schemeClr>
                </a:solidFill>
              </a:defRPr>
            </a:lvl6pPr>
            <a:lvl7pPr marL="2743064" indent="0">
              <a:buNone/>
              <a:defRPr sz="1400">
                <a:solidFill>
                  <a:schemeClr val="tx1">
                    <a:tint val="75000"/>
                  </a:schemeClr>
                </a:solidFill>
              </a:defRPr>
            </a:lvl7pPr>
            <a:lvl8pPr marL="3200240" indent="0">
              <a:buNone/>
              <a:defRPr sz="1400">
                <a:solidFill>
                  <a:schemeClr val="tx1">
                    <a:tint val="75000"/>
                  </a:schemeClr>
                </a:solidFill>
              </a:defRPr>
            </a:lvl8pPr>
            <a:lvl9pPr marL="3657418" indent="0">
              <a:buNone/>
              <a:defRPr sz="1400">
                <a:solidFill>
                  <a:schemeClr val="tx1">
                    <a:tint val="75000"/>
                  </a:schemeClr>
                </a:solidFill>
              </a:defRPr>
            </a:lvl9pPr>
          </a:lstStyle>
          <a:p>
            <a:pPr lvl="0"/>
            <a:r>
              <a:rPr lang="en-US" dirty="0" smtClean="0"/>
              <a:t>Click to edit Master text styles</a:t>
            </a:r>
          </a:p>
        </p:txBody>
      </p:sp>
      <p:cxnSp>
        <p:nvCxnSpPr>
          <p:cNvPr id="11" name="Straight Connector 10"/>
          <p:cNvCxnSpPr>
            <a:endCxn id="14" idx="2"/>
          </p:cNvCxnSpPr>
          <p:nvPr userDrawn="1"/>
        </p:nvCxnSpPr>
        <p:spPr>
          <a:xfrm>
            <a:off x="395536" y="987574"/>
            <a:ext cx="741682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Oval 13"/>
          <p:cNvSpPr/>
          <p:nvPr userDrawn="1"/>
        </p:nvSpPr>
        <p:spPr>
          <a:xfrm>
            <a:off x="7812360" y="555526"/>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sp>
        <p:nvSpPr>
          <p:cNvPr id="19" name="Title 18"/>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AU" dirty="0"/>
          </a:p>
        </p:txBody>
      </p:sp>
      <p:sp>
        <p:nvSpPr>
          <p:cNvPr id="20" name="Date Placeholder 19"/>
          <p:cNvSpPr>
            <a:spLocks noGrp="1"/>
          </p:cNvSpPr>
          <p:nvPr>
            <p:ph type="dt" sz="half" idx="10"/>
          </p:nvPr>
        </p:nvSpPr>
        <p:spPr/>
        <p:txBody>
          <a:bodyPr/>
          <a:lstStyle>
            <a:lvl1pPr>
              <a:defRPr>
                <a:solidFill>
                  <a:schemeClr val="bg1"/>
                </a:solidFill>
              </a:defRPr>
            </a:lvl1pPr>
          </a:lstStyle>
          <a:p>
            <a:fld id="{2624536D-FED3-495B-B3FE-54ED69616E85}" type="datetime4">
              <a:rPr lang="en-AU" smtClean="0"/>
              <a:t>25 July 2017</a:t>
            </a:fld>
            <a:endParaRPr lang="en-AU" dirty="0"/>
          </a:p>
        </p:txBody>
      </p:sp>
      <p:sp>
        <p:nvSpPr>
          <p:cNvPr id="21" name="Footer Placeholder 20"/>
          <p:cNvSpPr>
            <a:spLocks noGrp="1"/>
          </p:cNvSpPr>
          <p:nvPr>
            <p:ph type="ftr" sz="quarter" idx="11"/>
          </p:nvPr>
        </p:nvSpPr>
        <p:spPr/>
        <p:txBody>
          <a:bodyPr/>
          <a:lstStyle>
            <a:lvl1pPr>
              <a:defRPr>
                <a:solidFill>
                  <a:schemeClr val="bg1"/>
                </a:solidFill>
              </a:defRPr>
            </a:lvl1pPr>
          </a:lstStyle>
          <a:p>
            <a:r>
              <a:rPr lang="en-AU" dirty="0" smtClean="0"/>
              <a:t>© NSW Department of Education | </a:t>
            </a:r>
            <a:r>
              <a:rPr lang="en-US" dirty="0" smtClean="0"/>
              <a:t>Document title</a:t>
            </a:r>
            <a:endParaRPr lang="en-AU" dirty="0"/>
          </a:p>
        </p:txBody>
      </p:sp>
      <p:sp>
        <p:nvSpPr>
          <p:cNvPr id="22" name="Slide Number Placeholder 21"/>
          <p:cNvSpPr>
            <a:spLocks noGrp="1"/>
          </p:cNvSpPr>
          <p:nvPr>
            <p:ph type="sldNum" sz="quarter" idx="12"/>
          </p:nvPr>
        </p:nvSpPr>
        <p:spPr/>
        <p:txBody>
          <a:bodyPr/>
          <a:lstStyle>
            <a:lvl1pPr>
              <a:defRPr>
                <a:solidFill>
                  <a:schemeClr val="bg1"/>
                </a:solidFill>
              </a:defRPr>
            </a:lvl1pPr>
          </a:lstStyle>
          <a:p>
            <a:r>
              <a:rPr lang="en-AU" dirty="0" smtClean="0"/>
              <a:t>Page </a:t>
            </a:r>
            <a:fld id="{4A2A1DA9-8CAF-4BCA-B496-545B076AED2D}" type="slidenum">
              <a:rPr lang="en-AU" smtClean="0"/>
              <a:pPr/>
              <a:t>‹#›</a:t>
            </a:fld>
            <a:endParaRPr lang="en-AU" dirty="0"/>
          </a:p>
        </p:txBody>
      </p:sp>
      <p:grpSp>
        <p:nvGrpSpPr>
          <p:cNvPr id="13" name="Group 12"/>
          <p:cNvGrpSpPr/>
          <p:nvPr userDrawn="1"/>
        </p:nvGrpSpPr>
        <p:grpSpPr>
          <a:xfrm>
            <a:off x="8048041" y="853827"/>
            <a:ext cx="392738" cy="253170"/>
            <a:chOff x="5503863" y="2646363"/>
            <a:chExt cx="576262" cy="371476"/>
          </a:xfrm>
          <a:solidFill>
            <a:schemeClr val="bg1"/>
          </a:solidFill>
        </p:grpSpPr>
        <p:sp>
          <p:nvSpPr>
            <p:cNvPr id="15"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17"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18"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23"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grpSp>
    </p:spTree>
    <p:extLst>
      <p:ext uri="{BB962C8B-B14F-4D97-AF65-F5344CB8AC3E}">
        <p14:creationId xmlns:p14="http://schemas.microsoft.com/office/powerpoint/2010/main" val="359886350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AU"/>
          </a:p>
        </p:txBody>
      </p:sp>
      <p:cxnSp>
        <p:nvCxnSpPr>
          <p:cNvPr id="12" name="Straight Connector 11"/>
          <p:cNvCxnSpPr/>
          <p:nvPr userDrawn="1"/>
        </p:nvCxnSpPr>
        <p:spPr>
          <a:xfrm>
            <a:off x="395536" y="987574"/>
            <a:ext cx="82809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Date Placeholder 12"/>
          <p:cNvSpPr>
            <a:spLocks noGrp="1"/>
          </p:cNvSpPr>
          <p:nvPr>
            <p:ph type="dt" sz="half" idx="10"/>
          </p:nvPr>
        </p:nvSpPr>
        <p:spPr/>
        <p:txBody>
          <a:bodyPr/>
          <a:lstStyle>
            <a:lvl1pPr>
              <a:defRPr>
                <a:solidFill>
                  <a:schemeClr val="bg1"/>
                </a:solidFill>
              </a:defRPr>
            </a:lvl1pPr>
          </a:lstStyle>
          <a:p>
            <a:fld id="{E3770954-29DF-465D-BED8-DA6A97ADF9AF}" type="datetime4">
              <a:rPr lang="en-AU" smtClean="0"/>
              <a:t>25 July 2017</a:t>
            </a:fld>
            <a:endParaRPr lang="en-AU" dirty="0"/>
          </a:p>
        </p:txBody>
      </p:sp>
      <p:sp>
        <p:nvSpPr>
          <p:cNvPr id="14" name="Footer Placeholder 13"/>
          <p:cNvSpPr>
            <a:spLocks noGrp="1"/>
          </p:cNvSpPr>
          <p:nvPr>
            <p:ph type="ftr" sz="quarter" idx="11"/>
          </p:nvPr>
        </p:nvSpPr>
        <p:spPr/>
        <p:txBody>
          <a:bodyPr/>
          <a:lstStyle>
            <a:lvl1pPr>
              <a:defRPr>
                <a:solidFill>
                  <a:schemeClr val="bg1"/>
                </a:solidFill>
              </a:defRPr>
            </a:lvl1pPr>
          </a:lstStyle>
          <a:p>
            <a:r>
              <a:rPr lang="en-AU" dirty="0" smtClean="0"/>
              <a:t>© NSW Department of Education | </a:t>
            </a:r>
            <a:r>
              <a:rPr lang="en-US" dirty="0" smtClean="0"/>
              <a:t>Document title</a:t>
            </a:r>
            <a:endParaRPr lang="en-AU" dirty="0"/>
          </a:p>
        </p:txBody>
      </p:sp>
      <p:sp>
        <p:nvSpPr>
          <p:cNvPr id="15" name="Slide Number Placeholder 14"/>
          <p:cNvSpPr>
            <a:spLocks noGrp="1"/>
          </p:cNvSpPr>
          <p:nvPr>
            <p:ph type="sldNum" sz="quarter" idx="12"/>
          </p:nvPr>
        </p:nvSpPr>
        <p:spPr/>
        <p:txBody>
          <a:bodyPr/>
          <a:lstStyle>
            <a:lvl1pPr>
              <a:defRPr>
                <a:solidFill>
                  <a:schemeClr val="bg1"/>
                </a:solidFill>
              </a:defRPr>
            </a:lvl1pPr>
          </a:lstStyle>
          <a:p>
            <a:r>
              <a:rPr lang="en-AU" dirty="0"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3889550226"/>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1_Title Only">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AU"/>
          </a:p>
        </p:txBody>
      </p:sp>
      <p:cxnSp>
        <p:nvCxnSpPr>
          <p:cNvPr id="12" name="Straight Connector 11"/>
          <p:cNvCxnSpPr/>
          <p:nvPr userDrawn="1"/>
        </p:nvCxnSpPr>
        <p:spPr>
          <a:xfrm>
            <a:off x="395536" y="987574"/>
            <a:ext cx="82809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Date Placeholder 12"/>
          <p:cNvSpPr>
            <a:spLocks noGrp="1"/>
          </p:cNvSpPr>
          <p:nvPr>
            <p:ph type="dt" sz="half" idx="10"/>
          </p:nvPr>
        </p:nvSpPr>
        <p:spPr/>
        <p:txBody>
          <a:bodyPr/>
          <a:lstStyle>
            <a:lvl1pPr>
              <a:defRPr>
                <a:solidFill>
                  <a:schemeClr val="bg1"/>
                </a:solidFill>
              </a:defRPr>
            </a:lvl1pPr>
          </a:lstStyle>
          <a:p>
            <a:fld id="{E3770954-29DF-465D-BED8-DA6A97ADF9AF}" type="datetime4">
              <a:rPr lang="en-AU" smtClean="0"/>
              <a:t>25 July 2017</a:t>
            </a:fld>
            <a:endParaRPr lang="en-AU" dirty="0"/>
          </a:p>
        </p:txBody>
      </p:sp>
      <p:sp>
        <p:nvSpPr>
          <p:cNvPr id="14" name="Footer Placeholder 13"/>
          <p:cNvSpPr>
            <a:spLocks noGrp="1"/>
          </p:cNvSpPr>
          <p:nvPr>
            <p:ph type="ftr" sz="quarter" idx="11"/>
          </p:nvPr>
        </p:nvSpPr>
        <p:spPr/>
        <p:txBody>
          <a:bodyPr/>
          <a:lstStyle>
            <a:lvl1pPr>
              <a:defRPr>
                <a:solidFill>
                  <a:schemeClr val="bg1"/>
                </a:solidFill>
              </a:defRPr>
            </a:lvl1pPr>
          </a:lstStyle>
          <a:p>
            <a:r>
              <a:rPr lang="en-AU" dirty="0" smtClean="0"/>
              <a:t>© NSW Department of Education | </a:t>
            </a:r>
            <a:r>
              <a:rPr lang="en-US" dirty="0" smtClean="0"/>
              <a:t>Document title</a:t>
            </a:r>
            <a:endParaRPr lang="en-AU" dirty="0"/>
          </a:p>
        </p:txBody>
      </p:sp>
      <p:sp>
        <p:nvSpPr>
          <p:cNvPr id="15" name="Slide Number Placeholder 14"/>
          <p:cNvSpPr>
            <a:spLocks noGrp="1"/>
          </p:cNvSpPr>
          <p:nvPr>
            <p:ph type="sldNum" sz="quarter" idx="12"/>
          </p:nvPr>
        </p:nvSpPr>
        <p:spPr/>
        <p:txBody>
          <a:bodyPr/>
          <a:lstStyle>
            <a:lvl1pPr>
              <a:defRPr>
                <a:solidFill>
                  <a:schemeClr val="bg1"/>
                </a:solidFill>
              </a:defRPr>
            </a:lvl1pPr>
          </a:lstStyle>
          <a:p>
            <a:r>
              <a:rPr lang="en-AU" dirty="0"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183735011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062" name="Title 2061"/>
          <p:cNvSpPr>
            <a:spLocks noGrp="1"/>
          </p:cNvSpPr>
          <p:nvPr>
            <p:ph type="title"/>
          </p:nvPr>
        </p:nvSpPr>
        <p:spPr/>
        <p:txBody>
          <a:bodyPr/>
          <a:lstStyle/>
          <a:p>
            <a:r>
              <a:rPr lang="en-US" smtClean="0"/>
              <a:t>Click to edit Master title style</a:t>
            </a:r>
            <a:endParaRPr lang="en-AU"/>
          </a:p>
        </p:txBody>
      </p:sp>
      <p:cxnSp>
        <p:nvCxnSpPr>
          <p:cNvPr id="50" name="Straight Connector 49"/>
          <p:cNvCxnSpPr/>
          <p:nvPr userDrawn="1"/>
        </p:nvCxnSpPr>
        <p:spPr>
          <a:xfrm>
            <a:off x="395536" y="987574"/>
            <a:ext cx="828092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66" name="Date Placeholder 2065"/>
          <p:cNvSpPr>
            <a:spLocks noGrp="1"/>
          </p:cNvSpPr>
          <p:nvPr>
            <p:ph type="dt" sz="half" idx="10"/>
          </p:nvPr>
        </p:nvSpPr>
        <p:spPr/>
        <p:txBody>
          <a:bodyPr/>
          <a:lstStyle/>
          <a:p>
            <a:fld id="{F776A20C-A397-46E0-93A2-33AF0BDEDE49}" type="datetime4">
              <a:rPr lang="en-AU" smtClean="0"/>
              <a:t>25 July 2017</a:t>
            </a:fld>
            <a:endParaRPr lang="en-AU" dirty="0"/>
          </a:p>
        </p:txBody>
      </p:sp>
      <p:sp>
        <p:nvSpPr>
          <p:cNvPr id="2067" name="Footer Placeholder 2066"/>
          <p:cNvSpPr>
            <a:spLocks noGrp="1"/>
          </p:cNvSpPr>
          <p:nvPr>
            <p:ph type="ftr" sz="quarter" idx="11"/>
          </p:nvPr>
        </p:nvSpPr>
        <p:spPr/>
        <p:txBody>
          <a:bodyPr/>
          <a:lstStyle/>
          <a:p>
            <a:r>
              <a:rPr lang="en-AU" dirty="0" smtClean="0"/>
              <a:t>© NSW Department of Education | Document title</a:t>
            </a:r>
            <a:endParaRPr lang="en-AU" dirty="0"/>
          </a:p>
        </p:txBody>
      </p:sp>
      <p:sp>
        <p:nvSpPr>
          <p:cNvPr id="2068" name="Slide Number Placeholder 2067"/>
          <p:cNvSpPr>
            <a:spLocks noGrp="1"/>
          </p:cNvSpPr>
          <p:nvPr>
            <p:ph type="sldNum" sz="quarter" idx="12"/>
          </p:nvPr>
        </p:nvSpPr>
        <p:spPr/>
        <p:txBody>
          <a:bodyPr/>
          <a:lstStyle/>
          <a:p>
            <a:r>
              <a:rPr lang="en-AU" dirty="0"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3040127515"/>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395536" y="1178323"/>
            <a:ext cx="4100264" cy="3409652"/>
          </a:xfrm>
        </p:spPr>
        <p:txBody>
          <a:bodyPr>
            <a:normAutofit/>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Content Placeholder 3"/>
          <p:cNvSpPr>
            <a:spLocks noGrp="1"/>
          </p:cNvSpPr>
          <p:nvPr>
            <p:ph sz="half" idx="2"/>
          </p:nvPr>
        </p:nvSpPr>
        <p:spPr>
          <a:xfrm>
            <a:off x="4586536" y="1178323"/>
            <a:ext cx="4100264" cy="3409652"/>
          </a:xfrm>
        </p:spPr>
        <p:txBody>
          <a:bodyPr>
            <a:normAutofit/>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11" name="Date Placeholder 10"/>
          <p:cNvSpPr>
            <a:spLocks noGrp="1"/>
          </p:cNvSpPr>
          <p:nvPr>
            <p:ph type="dt" sz="half" idx="10"/>
          </p:nvPr>
        </p:nvSpPr>
        <p:spPr/>
        <p:txBody>
          <a:bodyPr/>
          <a:lstStyle/>
          <a:p>
            <a:fld id="{2BB4CA78-0852-45A1-9770-F7B6F0CEFB67}" type="datetime4">
              <a:rPr lang="en-AU" smtClean="0"/>
              <a:t>25 July 2017</a:t>
            </a:fld>
            <a:endParaRPr lang="en-AU" dirty="0"/>
          </a:p>
        </p:txBody>
      </p:sp>
      <p:sp>
        <p:nvSpPr>
          <p:cNvPr id="12" name="Footer Placeholder 11"/>
          <p:cNvSpPr>
            <a:spLocks noGrp="1"/>
          </p:cNvSpPr>
          <p:nvPr>
            <p:ph type="ftr" sz="quarter" idx="11"/>
          </p:nvPr>
        </p:nvSpPr>
        <p:spPr/>
        <p:txBody>
          <a:bodyPr/>
          <a:lstStyle/>
          <a:p>
            <a:r>
              <a:rPr lang="en-AU" dirty="0" smtClean="0"/>
              <a:t>© NSW Department of Education | Document title</a:t>
            </a:r>
            <a:endParaRPr lang="en-AU" dirty="0"/>
          </a:p>
        </p:txBody>
      </p:sp>
      <p:sp>
        <p:nvSpPr>
          <p:cNvPr id="13" name="Slide Number Placeholder 12"/>
          <p:cNvSpPr>
            <a:spLocks noGrp="1"/>
          </p:cNvSpPr>
          <p:nvPr>
            <p:ph type="sldNum" sz="quarter" idx="12"/>
          </p:nvPr>
        </p:nvSpPr>
        <p:spPr/>
        <p:txBody>
          <a:bodyPr/>
          <a:lstStyle/>
          <a:p>
            <a:r>
              <a:rPr lang="en-AU" dirty="0"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1954199293"/>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95536" y="205979"/>
            <a:ext cx="8291264" cy="857250"/>
          </a:xfrm>
        </p:spPr>
        <p:txBody>
          <a:bodyPr/>
          <a:lstStyle>
            <a:lvl1pPr>
              <a:defRPr/>
            </a:lvl1pPr>
          </a:lstStyle>
          <a:p>
            <a:r>
              <a:rPr lang="en-US" dirty="0" smtClean="0"/>
              <a:t>Click to edit Master title style</a:t>
            </a:r>
            <a:endParaRPr lang="en-AU" dirty="0"/>
          </a:p>
        </p:txBody>
      </p:sp>
      <p:sp>
        <p:nvSpPr>
          <p:cNvPr id="3" name="Text Placeholder 2"/>
          <p:cNvSpPr>
            <a:spLocks noGrp="1"/>
          </p:cNvSpPr>
          <p:nvPr>
            <p:ph type="body" idx="1"/>
          </p:nvPr>
        </p:nvSpPr>
        <p:spPr>
          <a:xfrm>
            <a:off x="395537" y="1151335"/>
            <a:ext cx="4101852" cy="479822"/>
          </a:xfrm>
        </p:spPr>
        <p:txBody>
          <a:bodyPr lIns="0" anchor="b">
            <a:normAutofit/>
          </a:bodyPr>
          <a:lstStyle>
            <a:lvl1pPr marL="0" indent="0">
              <a:buNone/>
              <a:defRPr sz="2000" b="0">
                <a:latin typeface="+mj-lt"/>
              </a:defRPr>
            </a:lvl1pPr>
            <a:lvl2pPr marL="457178" indent="0">
              <a:buNone/>
              <a:defRPr sz="2000" b="1"/>
            </a:lvl2pPr>
            <a:lvl3pPr marL="914355" indent="0">
              <a:buNone/>
              <a:defRPr sz="1800" b="1"/>
            </a:lvl3pPr>
            <a:lvl4pPr marL="1371532" indent="0">
              <a:buNone/>
              <a:defRPr sz="1600" b="1"/>
            </a:lvl4pPr>
            <a:lvl5pPr marL="1828709" indent="0">
              <a:buNone/>
              <a:defRPr sz="1600" b="1"/>
            </a:lvl5pPr>
            <a:lvl6pPr marL="2285886" indent="0">
              <a:buNone/>
              <a:defRPr sz="1600" b="1"/>
            </a:lvl6pPr>
            <a:lvl7pPr marL="2743064" indent="0">
              <a:buNone/>
              <a:defRPr sz="1600" b="1"/>
            </a:lvl7pPr>
            <a:lvl8pPr marL="3200240" indent="0">
              <a:buNone/>
              <a:defRPr sz="1600" b="1"/>
            </a:lvl8pPr>
            <a:lvl9pPr marL="3657418"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95537" y="1631156"/>
            <a:ext cx="4101852" cy="2963466"/>
          </a:xfrm>
        </p:spPr>
        <p:txBody>
          <a:bodyPr>
            <a:normAutofit/>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Text Placeholder 4"/>
          <p:cNvSpPr>
            <a:spLocks noGrp="1"/>
          </p:cNvSpPr>
          <p:nvPr>
            <p:ph type="body" sz="quarter" idx="3"/>
          </p:nvPr>
        </p:nvSpPr>
        <p:spPr>
          <a:xfrm>
            <a:off x="4572002" y="1151335"/>
            <a:ext cx="4114801" cy="479822"/>
          </a:xfrm>
        </p:spPr>
        <p:txBody>
          <a:bodyPr lIns="0" anchor="b">
            <a:normAutofit/>
          </a:bodyPr>
          <a:lstStyle>
            <a:lvl1pPr marL="0" indent="0">
              <a:buNone/>
              <a:defRPr sz="2000" b="0">
                <a:latin typeface="+mj-lt"/>
              </a:defRPr>
            </a:lvl1pPr>
            <a:lvl2pPr marL="457178" indent="0">
              <a:buNone/>
              <a:defRPr sz="2000" b="1"/>
            </a:lvl2pPr>
            <a:lvl3pPr marL="914355" indent="0">
              <a:buNone/>
              <a:defRPr sz="1800" b="1"/>
            </a:lvl3pPr>
            <a:lvl4pPr marL="1371532" indent="0">
              <a:buNone/>
              <a:defRPr sz="1600" b="1"/>
            </a:lvl4pPr>
            <a:lvl5pPr marL="1828709" indent="0">
              <a:buNone/>
              <a:defRPr sz="1600" b="1"/>
            </a:lvl5pPr>
            <a:lvl6pPr marL="2285886" indent="0">
              <a:buNone/>
              <a:defRPr sz="1600" b="1"/>
            </a:lvl6pPr>
            <a:lvl7pPr marL="2743064" indent="0">
              <a:buNone/>
              <a:defRPr sz="1600" b="1"/>
            </a:lvl7pPr>
            <a:lvl8pPr marL="3200240" indent="0">
              <a:buNone/>
              <a:defRPr sz="1600" b="1"/>
            </a:lvl8pPr>
            <a:lvl9pPr marL="3657418"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572001" y="1631156"/>
            <a:ext cx="4114802" cy="2963466"/>
          </a:xfrm>
        </p:spPr>
        <p:txBody>
          <a:bodyPr>
            <a:normAutofit/>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13" name="Date Placeholder 12"/>
          <p:cNvSpPr>
            <a:spLocks noGrp="1"/>
          </p:cNvSpPr>
          <p:nvPr>
            <p:ph type="dt" sz="half" idx="10"/>
          </p:nvPr>
        </p:nvSpPr>
        <p:spPr/>
        <p:txBody>
          <a:bodyPr/>
          <a:lstStyle/>
          <a:p>
            <a:fld id="{B4773E1A-1664-4A47-96F5-4972C256BECF}" type="datetime4">
              <a:rPr lang="en-AU" smtClean="0"/>
              <a:t>25 July 2017</a:t>
            </a:fld>
            <a:endParaRPr lang="en-AU" dirty="0"/>
          </a:p>
        </p:txBody>
      </p:sp>
      <p:sp>
        <p:nvSpPr>
          <p:cNvPr id="14" name="Footer Placeholder 13"/>
          <p:cNvSpPr>
            <a:spLocks noGrp="1"/>
          </p:cNvSpPr>
          <p:nvPr>
            <p:ph type="ftr" sz="quarter" idx="11"/>
          </p:nvPr>
        </p:nvSpPr>
        <p:spPr/>
        <p:txBody>
          <a:bodyPr/>
          <a:lstStyle/>
          <a:p>
            <a:r>
              <a:rPr lang="en-AU" dirty="0" smtClean="0"/>
              <a:t>© NSW Department of Education | Document title</a:t>
            </a:r>
            <a:endParaRPr lang="en-AU" dirty="0"/>
          </a:p>
        </p:txBody>
      </p:sp>
      <p:sp>
        <p:nvSpPr>
          <p:cNvPr id="15" name="Slide Number Placeholder 14"/>
          <p:cNvSpPr>
            <a:spLocks noGrp="1"/>
          </p:cNvSpPr>
          <p:nvPr>
            <p:ph type="sldNum" sz="quarter" idx="12"/>
          </p:nvPr>
        </p:nvSpPr>
        <p:spPr/>
        <p:txBody>
          <a:bodyPr/>
          <a:lstStyle/>
          <a:p>
            <a:r>
              <a:rPr lang="en-AU" dirty="0"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48935830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Body 1B">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7116326" y="3718731"/>
            <a:ext cx="1701210" cy="1007485"/>
          </a:xfrm>
          <a:prstGeom prst="rect">
            <a:avLst/>
          </a:prstGeom>
        </p:spPr>
        <p:txBody>
          <a:bodyPr vert="horz"/>
          <a:lstStyle>
            <a:lvl1pPr marL="0" indent="0">
              <a:buNone/>
              <a:defRPr sz="1600">
                <a:solidFill>
                  <a:schemeClr val="bg1"/>
                </a:solidFill>
              </a:defRPr>
            </a:lvl1pPr>
            <a:lvl2pPr marL="457178" indent="0">
              <a:buNone/>
              <a:defRPr sz="1800">
                <a:solidFill>
                  <a:schemeClr val="bg1"/>
                </a:solidFill>
              </a:defRPr>
            </a:lvl2pPr>
            <a:lvl3pPr marL="914355" indent="0">
              <a:buNone/>
              <a:defRPr sz="1800">
                <a:solidFill>
                  <a:schemeClr val="bg1"/>
                </a:solidFill>
              </a:defRPr>
            </a:lvl3pPr>
            <a:lvl4pPr marL="1371532" indent="0">
              <a:buNone/>
              <a:defRPr sz="1800">
                <a:solidFill>
                  <a:schemeClr val="bg1"/>
                </a:solidFill>
              </a:defRPr>
            </a:lvl4pPr>
            <a:lvl5pPr marL="1828709" indent="0">
              <a:buNone/>
              <a:defRPr sz="1800">
                <a:solidFill>
                  <a:schemeClr val="bg1"/>
                </a:solidFill>
              </a:defRPr>
            </a:lvl5pPr>
          </a:lstStyle>
          <a:p>
            <a:pPr lvl="0"/>
            <a:r>
              <a:rPr lang="en-US" smtClean="0"/>
              <a:t>Click to edit Master text styles</a:t>
            </a:r>
          </a:p>
        </p:txBody>
      </p:sp>
      <p:sp>
        <p:nvSpPr>
          <p:cNvPr id="4" name="Text Placeholder 2"/>
          <p:cNvSpPr>
            <a:spLocks noGrp="1"/>
          </p:cNvSpPr>
          <p:nvPr>
            <p:ph type="body" sz="quarter" idx="12"/>
          </p:nvPr>
        </p:nvSpPr>
        <p:spPr>
          <a:xfrm>
            <a:off x="7116326" y="2602945"/>
            <a:ext cx="1701210" cy="1007485"/>
          </a:xfrm>
          <a:prstGeom prst="rect">
            <a:avLst/>
          </a:prstGeom>
        </p:spPr>
        <p:txBody>
          <a:bodyPr vert="horz"/>
          <a:lstStyle>
            <a:lvl1pPr marL="0" indent="0">
              <a:buNone/>
              <a:defRPr sz="1600" baseline="0">
                <a:solidFill>
                  <a:schemeClr val="bg1"/>
                </a:solidFill>
              </a:defRPr>
            </a:lvl1pPr>
            <a:lvl2pPr marL="457178" indent="0">
              <a:buNone/>
              <a:defRPr sz="1800">
                <a:solidFill>
                  <a:schemeClr val="bg1"/>
                </a:solidFill>
              </a:defRPr>
            </a:lvl2pPr>
            <a:lvl3pPr marL="914355" indent="0">
              <a:buNone/>
              <a:defRPr sz="1800">
                <a:solidFill>
                  <a:schemeClr val="bg1"/>
                </a:solidFill>
              </a:defRPr>
            </a:lvl3pPr>
            <a:lvl4pPr marL="1371532" indent="0">
              <a:buNone/>
              <a:defRPr sz="1800">
                <a:solidFill>
                  <a:schemeClr val="bg1"/>
                </a:solidFill>
              </a:defRPr>
            </a:lvl4pPr>
            <a:lvl5pPr marL="1828709" indent="0">
              <a:buNone/>
              <a:defRPr sz="1800">
                <a:solidFill>
                  <a:schemeClr val="bg1"/>
                </a:solidFill>
              </a:defRPr>
            </a:lvl5pPr>
          </a:lstStyle>
          <a:p>
            <a:pPr lvl="0"/>
            <a:r>
              <a:rPr lang="en-US" smtClean="0"/>
              <a:t>Click to edit Master text styles</a:t>
            </a:r>
          </a:p>
        </p:txBody>
      </p:sp>
      <p:sp>
        <p:nvSpPr>
          <p:cNvPr id="5" name="Title 1"/>
          <p:cNvSpPr>
            <a:spLocks noGrp="1"/>
          </p:cNvSpPr>
          <p:nvPr>
            <p:ph type="title"/>
          </p:nvPr>
        </p:nvSpPr>
        <p:spPr>
          <a:xfrm>
            <a:off x="468001" y="324001"/>
            <a:ext cx="6255758" cy="539768"/>
          </a:xfrm>
          <a:prstGeom prst="rect">
            <a:avLst/>
          </a:prstGeom>
        </p:spPr>
        <p:txBody>
          <a:bodyPr anchor="ctr"/>
          <a:lstStyle>
            <a:lvl1pPr algn="l">
              <a:defRPr sz="3000" b="1" i="0">
                <a:solidFill>
                  <a:schemeClr val="tx1"/>
                </a:solidFill>
              </a:defRPr>
            </a:lvl1pPr>
          </a:lstStyle>
          <a:p>
            <a:r>
              <a:rPr lang="en-US" dirty="0" smtClean="0"/>
              <a:t>Click to edit Master title style</a:t>
            </a:r>
            <a:endParaRPr lang="en-AU" dirty="0"/>
          </a:p>
        </p:txBody>
      </p:sp>
      <p:sp>
        <p:nvSpPr>
          <p:cNvPr id="6" name="Content Placeholder 2"/>
          <p:cNvSpPr>
            <a:spLocks noGrp="1"/>
          </p:cNvSpPr>
          <p:nvPr>
            <p:ph idx="1"/>
          </p:nvPr>
        </p:nvSpPr>
        <p:spPr>
          <a:xfrm>
            <a:off x="468001" y="915128"/>
            <a:ext cx="6255758" cy="3702527"/>
          </a:xfrm>
          <a:prstGeom prst="rect">
            <a:avLst/>
          </a:prstGeom>
        </p:spPr>
        <p:txBody>
          <a:bodyPr/>
          <a:lstStyle>
            <a:lvl1pPr marL="0" indent="0">
              <a:buNone/>
              <a:defRPr sz="1800">
                <a:solidFill>
                  <a:srgbClr val="394A59"/>
                </a:solidFill>
              </a:defRPr>
            </a:lvl1pPr>
            <a:lvl2pPr marL="539974" indent="-251988">
              <a:buFont typeface="Wingdings" pitchFamily="2" charset="2"/>
              <a:buChar char="§"/>
              <a:defRPr sz="1800">
                <a:solidFill>
                  <a:srgbClr val="394A59"/>
                </a:solidFill>
              </a:defRPr>
            </a:lvl2pPr>
            <a:lvl3pPr marL="899956" indent="-251988">
              <a:buFont typeface="Wingdings" pitchFamily="2" charset="2"/>
              <a:buChar char="§"/>
              <a:defRPr sz="1800">
                <a:solidFill>
                  <a:srgbClr val="394A59"/>
                </a:solidFill>
              </a:defRPr>
            </a:lvl3pPr>
            <a:lvl4pPr marL="1259938" indent="-251988">
              <a:buFont typeface="Wingdings" pitchFamily="2" charset="2"/>
              <a:buChar char="§"/>
              <a:defRPr sz="1800">
                <a:solidFill>
                  <a:srgbClr val="394A59"/>
                </a:solidFill>
              </a:defRPr>
            </a:lvl4pPr>
            <a:lvl5pPr marL="1619920" indent="-251988">
              <a:buFont typeface="Wingdings" pitchFamily="2" charset="2"/>
              <a:buChar char="§"/>
              <a:defRPr sz="1800">
                <a:solidFill>
                  <a:srgbClr val="394A59"/>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r>
              <a:rPr lang="en-US" dirty="0" err="1" smtClean="0"/>
              <a:t>info@det.nsw.edu.au</a:t>
            </a:r>
            <a:endParaRPr lang="en-US" dirty="0" smtClean="0"/>
          </a:p>
          <a:p>
            <a:pPr lvl="4"/>
            <a:endParaRPr lang="en-AU" dirty="0"/>
          </a:p>
        </p:txBody>
      </p:sp>
      <p:sp>
        <p:nvSpPr>
          <p:cNvPr id="7" name="Slide Number Placeholder 3"/>
          <p:cNvSpPr>
            <a:spLocks noGrp="1"/>
          </p:cNvSpPr>
          <p:nvPr>
            <p:ph type="sldNum" sz="quarter" idx="13"/>
          </p:nvPr>
        </p:nvSpPr>
        <p:spPr>
          <a:xfrm>
            <a:off x="6762750" y="4767264"/>
            <a:ext cx="2133600" cy="273844"/>
          </a:xfrm>
          <a:prstGeom prst="rect">
            <a:avLst/>
          </a:prstGeom>
        </p:spPr>
        <p:txBody>
          <a:bodyPr vert="horz" wrap="square" lIns="91436" tIns="45718" rIns="91436" bIns="45718" numCol="1" anchor="ctr" anchorCtr="0" compatLnSpc="1">
            <a:prstTxWarp prst="textNoShape">
              <a:avLst/>
            </a:prstTxWarp>
          </a:bodyPr>
          <a:lstStyle>
            <a:lvl1pPr algn="r">
              <a:defRPr sz="1200" smtClean="0">
                <a:solidFill>
                  <a:schemeClr val="bg1"/>
                </a:solidFill>
                <a:latin typeface="Arial Narrow Bold" charset="0"/>
              </a:defRPr>
            </a:lvl1pPr>
          </a:lstStyle>
          <a:p>
            <a:pPr>
              <a:defRPr/>
            </a:pPr>
            <a:fld id="{2E23DF63-D40C-46E4-ADA3-F321D2FDDC10}" type="slidenum">
              <a:rPr lang="en-US"/>
              <a:pPr>
                <a:defRPr/>
              </a:pPr>
              <a:t>‹#›</a:t>
            </a:fld>
            <a:endParaRPr lang="en-US" dirty="0"/>
          </a:p>
        </p:txBody>
      </p:sp>
    </p:spTree>
    <p:extLst>
      <p:ext uri="{BB962C8B-B14F-4D97-AF65-F5344CB8AC3E}">
        <p14:creationId xmlns:p14="http://schemas.microsoft.com/office/powerpoint/2010/main" val="96778026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94"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0140"/>
          <a:stretch/>
        </p:blipFill>
        <p:spPr bwMode="auto">
          <a:xfrm>
            <a:off x="0" y="2157"/>
            <a:ext cx="9144000" cy="5141344"/>
          </a:xfrm>
          <a:prstGeom prst="rect">
            <a:avLst/>
          </a:prstGeom>
          <a:noFill/>
          <a:extLst>
            <a:ext uri="{909E8E84-426E-40DD-AFC4-6F175D3DCCD1}">
              <a14:hiddenFill xmlns:a14="http://schemas.microsoft.com/office/drawing/2010/main">
                <a:solidFill>
                  <a:srgbClr val="FFFFFF"/>
                </a:solidFill>
              </a14:hiddenFill>
            </a:ext>
          </a:extLst>
        </p:spPr>
      </p:pic>
      <p:sp>
        <p:nvSpPr>
          <p:cNvPr id="1043" name="Rectangle 1042"/>
          <p:cNvSpPr/>
          <p:nvPr userDrawn="1"/>
        </p:nvSpPr>
        <p:spPr>
          <a:xfrm>
            <a:off x="0" y="0"/>
            <a:ext cx="6732240" cy="5143500"/>
          </a:xfrm>
          <a:prstGeom prst="rect">
            <a:avLst/>
          </a:prstGeom>
          <a:solidFill>
            <a:srgbClr val="00A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AU" dirty="0">
              <a:solidFill>
                <a:prstClr val="white"/>
              </a:solidFill>
            </a:endParaRPr>
          </a:p>
        </p:txBody>
      </p:sp>
      <p:sp>
        <p:nvSpPr>
          <p:cNvPr id="2" name="Title 1"/>
          <p:cNvSpPr>
            <a:spLocks noGrp="1"/>
          </p:cNvSpPr>
          <p:nvPr>
            <p:ph type="ctrTitle"/>
          </p:nvPr>
        </p:nvSpPr>
        <p:spPr>
          <a:xfrm>
            <a:off x="395536" y="1563639"/>
            <a:ext cx="4367160" cy="1224136"/>
          </a:xfrm>
        </p:spPr>
        <p:txBody>
          <a:bodyPr lIns="0" anchor="b"/>
          <a:lstStyle>
            <a:lvl1pPr>
              <a:defRPr sz="2800" cap="all" baseline="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395536" y="2986659"/>
            <a:ext cx="4367160" cy="881236"/>
          </a:xfrm>
          <a:solidFill>
            <a:srgbClr val="FFFFFF">
              <a:alpha val="94902"/>
            </a:srgbClr>
          </a:solidFill>
        </p:spPr>
        <p:txBody>
          <a:bodyPr lIns="67497" anchor="ctr">
            <a:normAutofit/>
          </a:bodyPr>
          <a:lstStyle>
            <a:lvl1pPr marL="0" indent="0" algn="l">
              <a:spcBef>
                <a:spcPts val="0"/>
              </a:spcBef>
              <a:buNone/>
              <a:defRPr sz="2000">
                <a:solidFill>
                  <a:schemeClr val="tx2"/>
                </a:solidFill>
                <a:latin typeface="+mn-lt"/>
              </a:defRPr>
            </a:lvl1pPr>
            <a:lvl2pPr marL="457166"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29" indent="0" algn="ctr">
              <a:buNone/>
              <a:defRPr>
                <a:solidFill>
                  <a:schemeClr val="tx1">
                    <a:tint val="75000"/>
                  </a:schemeClr>
                </a:solidFill>
              </a:defRPr>
            </a:lvl6pPr>
            <a:lvl7pPr marL="2742995" indent="0" algn="ctr">
              <a:buNone/>
              <a:defRPr>
                <a:solidFill>
                  <a:schemeClr val="tx1">
                    <a:tint val="75000"/>
                  </a:schemeClr>
                </a:solidFill>
              </a:defRPr>
            </a:lvl7pPr>
            <a:lvl8pPr marL="3200160" indent="0" algn="ctr">
              <a:buNone/>
              <a:defRPr>
                <a:solidFill>
                  <a:schemeClr val="tx1">
                    <a:tint val="75000"/>
                  </a:schemeClr>
                </a:solidFill>
              </a:defRPr>
            </a:lvl8pPr>
            <a:lvl9pPr marL="3657326" indent="0" algn="ctr">
              <a:buNone/>
              <a:defRPr>
                <a:solidFill>
                  <a:schemeClr val="tx1">
                    <a:tint val="75000"/>
                  </a:schemeClr>
                </a:solidFill>
              </a:defRPr>
            </a:lvl9pPr>
          </a:lstStyle>
          <a:p>
            <a:r>
              <a:rPr lang="en-US" dirty="0" smtClean="0"/>
              <a:t>Click to edit Master subtitle style</a:t>
            </a:r>
            <a:endParaRPr lang="en-AU" dirty="0"/>
          </a:p>
        </p:txBody>
      </p:sp>
      <p:grpSp>
        <p:nvGrpSpPr>
          <p:cNvPr id="53" name="Group 52"/>
          <p:cNvGrpSpPr>
            <a:grpSpLocks noChangeAspect="1"/>
          </p:cNvGrpSpPr>
          <p:nvPr userDrawn="1"/>
        </p:nvGrpSpPr>
        <p:grpSpPr>
          <a:xfrm>
            <a:off x="395538" y="351797"/>
            <a:ext cx="1400854" cy="496929"/>
            <a:chOff x="-3190875" y="-179387"/>
            <a:chExt cx="15528925" cy="5508625"/>
          </a:xfrm>
        </p:grpSpPr>
        <p:sp>
          <p:nvSpPr>
            <p:cNvPr id="54" name="Freeform 7"/>
            <p:cNvSpPr>
              <a:spLocks/>
            </p:cNvSpPr>
            <p:nvPr userDrawn="1"/>
          </p:nvSpPr>
          <p:spPr bwMode="auto">
            <a:xfrm>
              <a:off x="2598738" y="250825"/>
              <a:ext cx="98425" cy="5078413"/>
            </a:xfrm>
            <a:custGeom>
              <a:avLst/>
              <a:gdLst>
                <a:gd name="T0" fmla="*/ 13 w 26"/>
                <a:gd name="T1" fmla="*/ 0 h 1354"/>
                <a:gd name="T2" fmla="*/ 0 w 26"/>
                <a:gd name="T3" fmla="*/ 13 h 1354"/>
                <a:gd name="T4" fmla="*/ 0 w 26"/>
                <a:gd name="T5" fmla="*/ 1342 h 1354"/>
                <a:gd name="T6" fmla="*/ 13 w 26"/>
                <a:gd name="T7" fmla="*/ 1354 h 1354"/>
                <a:gd name="T8" fmla="*/ 26 w 26"/>
                <a:gd name="T9" fmla="*/ 1342 h 1354"/>
                <a:gd name="T10" fmla="*/ 26 w 26"/>
                <a:gd name="T11" fmla="*/ 13 h 1354"/>
                <a:gd name="T12" fmla="*/ 13 w 26"/>
                <a:gd name="T13" fmla="*/ 0 h 1354"/>
              </a:gdLst>
              <a:ahLst/>
              <a:cxnLst>
                <a:cxn ang="0">
                  <a:pos x="T0" y="T1"/>
                </a:cxn>
                <a:cxn ang="0">
                  <a:pos x="T2" y="T3"/>
                </a:cxn>
                <a:cxn ang="0">
                  <a:pos x="T4" y="T5"/>
                </a:cxn>
                <a:cxn ang="0">
                  <a:pos x="T6" y="T7"/>
                </a:cxn>
                <a:cxn ang="0">
                  <a:pos x="T8" y="T9"/>
                </a:cxn>
                <a:cxn ang="0">
                  <a:pos x="T10" y="T11"/>
                </a:cxn>
                <a:cxn ang="0">
                  <a:pos x="T12" y="T13"/>
                </a:cxn>
              </a:cxnLst>
              <a:rect l="0" t="0" r="r" b="b"/>
              <a:pathLst>
                <a:path w="26" h="1354">
                  <a:moveTo>
                    <a:pt x="13" y="0"/>
                  </a:moveTo>
                  <a:cubicBezTo>
                    <a:pt x="5" y="0"/>
                    <a:pt x="0" y="6"/>
                    <a:pt x="0" y="13"/>
                  </a:cubicBezTo>
                  <a:cubicBezTo>
                    <a:pt x="0" y="1342"/>
                    <a:pt x="0" y="1342"/>
                    <a:pt x="0" y="1342"/>
                  </a:cubicBezTo>
                  <a:cubicBezTo>
                    <a:pt x="0" y="1349"/>
                    <a:pt x="5" y="1354"/>
                    <a:pt x="13" y="1354"/>
                  </a:cubicBezTo>
                  <a:cubicBezTo>
                    <a:pt x="20" y="1354"/>
                    <a:pt x="26" y="1349"/>
                    <a:pt x="26" y="1342"/>
                  </a:cubicBezTo>
                  <a:cubicBezTo>
                    <a:pt x="26" y="13"/>
                    <a:pt x="26" y="13"/>
                    <a:pt x="26" y="13"/>
                  </a:cubicBezTo>
                  <a:cubicBezTo>
                    <a:pt x="26" y="6"/>
                    <a:pt x="20" y="0"/>
                    <a:pt x="1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5" name="Freeform 8"/>
            <p:cNvSpPr>
              <a:spLocks/>
            </p:cNvSpPr>
            <p:nvPr userDrawn="1"/>
          </p:nvSpPr>
          <p:spPr bwMode="auto">
            <a:xfrm>
              <a:off x="-171450" y="3097213"/>
              <a:ext cx="1946275" cy="1508125"/>
            </a:xfrm>
            <a:custGeom>
              <a:avLst/>
              <a:gdLst>
                <a:gd name="T0" fmla="*/ 864 w 1226"/>
                <a:gd name="T1" fmla="*/ 607 h 950"/>
                <a:gd name="T2" fmla="*/ 716 w 1226"/>
                <a:gd name="T3" fmla="*/ 0 h 950"/>
                <a:gd name="T4" fmla="*/ 512 w 1226"/>
                <a:gd name="T5" fmla="*/ 0 h 950"/>
                <a:gd name="T6" fmla="*/ 361 w 1226"/>
                <a:gd name="T7" fmla="*/ 603 h 950"/>
                <a:gd name="T8" fmla="*/ 224 w 1226"/>
                <a:gd name="T9" fmla="*/ 0 h 950"/>
                <a:gd name="T10" fmla="*/ 0 w 1226"/>
                <a:gd name="T11" fmla="*/ 0 h 950"/>
                <a:gd name="T12" fmla="*/ 248 w 1226"/>
                <a:gd name="T13" fmla="*/ 950 h 950"/>
                <a:gd name="T14" fmla="*/ 467 w 1226"/>
                <a:gd name="T15" fmla="*/ 950 h 950"/>
                <a:gd name="T16" fmla="*/ 612 w 1226"/>
                <a:gd name="T17" fmla="*/ 350 h 950"/>
                <a:gd name="T18" fmla="*/ 758 w 1226"/>
                <a:gd name="T19" fmla="*/ 950 h 950"/>
                <a:gd name="T20" fmla="*/ 973 w 1226"/>
                <a:gd name="T21" fmla="*/ 950 h 950"/>
                <a:gd name="T22" fmla="*/ 975 w 1226"/>
                <a:gd name="T23" fmla="*/ 941 h 950"/>
                <a:gd name="T24" fmla="*/ 1226 w 1226"/>
                <a:gd name="T25" fmla="*/ 0 h 950"/>
                <a:gd name="T26" fmla="*/ 1006 w 1226"/>
                <a:gd name="T27" fmla="*/ 0 h 950"/>
                <a:gd name="T28" fmla="*/ 864 w 1226"/>
                <a:gd name="T29" fmla="*/ 607 h 950"/>
                <a:gd name="T30" fmla="*/ 864 w 1226"/>
                <a:gd name="T31" fmla="*/ 607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6" h="950">
                  <a:moveTo>
                    <a:pt x="864" y="607"/>
                  </a:moveTo>
                  <a:lnTo>
                    <a:pt x="716" y="0"/>
                  </a:lnTo>
                  <a:lnTo>
                    <a:pt x="512" y="0"/>
                  </a:lnTo>
                  <a:lnTo>
                    <a:pt x="361" y="603"/>
                  </a:lnTo>
                  <a:lnTo>
                    <a:pt x="224" y="0"/>
                  </a:lnTo>
                  <a:lnTo>
                    <a:pt x="0" y="0"/>
                  </a:lnTo>
                  <a:lnTo>
                    <a:pt x="248" y="950"/>
                  </a:lnTo>
                  <a:lnTo>
                    <a:pt x="467" y="950"/>
                  </a:lnTo>
                  <a:lnTo>
                    <a:pt x="612" y="350"/>
                  </a:lnTo>
                  <a:lnTo>
                    <a:pt x="758" y="950"/>
                  </a:lnTo>
                  <a:lnTo>
                    <a:pt x="973" y="950"/>
                  </a:lnTo>
                  <a:lnTo>
                    <a:pt x="975" y="941"/>
                  </a:lnTo>
                  <a:lnTo>
                    <a:pt x="1226" y="0"/>
                  </a:lnTo>
                  <a:lnTo>
                    <a:pt x="1006" y="0"/>
                  </a:lnTo>
                  <a:lnTo>
                    <a:pt x="864" y="607"/>
                  </a:lnTo>
                  <a:lnTo>
                    <a:pt x="864" y="60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6" name="Freeform 9"/>
            <p:cNvSpPr>
              <a:spLocks/>
            </p:cNvSpPr>
            <p:nvPr userDrawn="1"/>
          </p:nvSpPr>
          <p:spPr bwMode="auto">
            <a:xfrm>
              <a:off x="-2987675" y="3097213"/>
              <a:ext cx="1503363" cy="1508125"/>
            </a:xfrm>
            <a:custGeom>
              <a:avLst/>
              <a:gdLst>
                <a:gd name="T0" fmla="*/ 219 w 947"/>
                <a:gd name="T1" fmla="*/ 0 h 950"/>
                <a:gd name="T2" fmla="*/ 0 w 947"/>
                <a:gd name="T3" fmla="*/ 0 h 950"/>
                <a:gd name="T4" fmla="*/ 0 w 947"/>
                <a:gd name="T5" fmla="*/ 950 h 950"/>
                <a:gd name="T6" fmla="*/ 212 w 947"/>
                <a:gd name="T7" fmla="*/ 950 h 950"/>
                <a:gd name="T8" fmla="*/ 212 w 947"/>
                <a:gd name="T9" fmla="*/ 345 h 950"/>
                <a:gd name="T10" fmla="*/ 727 w 947"/>
                <a:gd name="T11" fmla="*/ 950 h 950"/>
                <a:gd name="T12" fmla="*/ 947 w 947"/>
                <a:gd name="T13" fmla="*/ 950 h 950"/>
                <a:gd name="T14" fmla="*/ 947 w 947"/>
                <a:gd name="T15" fmla="*/ 0 h 950"/>
                <a:gd name="T16" fmla="*/ 734 w 947"/>
                <a:gd name="T17" fmla="*/ 0 h 950"/>
                <a:gd name="T18" fmla="*/ 734 w 947"/>
                <a:gd name="T19" fmla="*/ 607 h 950"/>
                <a:gd name="T20" fmla="*/ 219 w 947"/>
                <a:gd name="T21" fmla="*/ 0 h 950"/>
                <a:gd name="T22" fmla="*/ 219 w 947"/>
                <a:gd name="T23"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950">
                  <a:moveTo>
                    <a:pt x="219" y="0"/>
                  </a:moveTo>
                  <a:lnTo>
                    <a:pt x="0" y="0"/>
                  </a:lnTo>
                  <a:lnTo>
                    <a:pt x="0" y="950"/>
                  </a:lnTo>
                  <a:lnTo>
                    <a:pt x="212" y="950"/>
                  </a:lnTo>
                  <a:lnTo>
                    <a:pt x="212" y="345"/>
                  </a:lnTo>
                  <a:lnTo>
                    <a:pt x="727" y="950"/>
                  </a:lnTo>
                  <a:lnTo>
                    <a:pt x="947" y="950"/>
                  </a:lnTo>
                  <a:lnTo>
                    <a:pt x="947" y="0"/>
                  </a:lnTo>
                  <a:lnTo>
                    <a:pt x="734" y="0"/>
                  </a:lnTo>
                  <a:lnTo>
                    <a:pt x="734" y="607"/>
                  </a:lnTo>
                  <a:lnTo>
                    <a:pt x="219" y="0"/>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7" name="Freeform 10"/>
            <p:cNvSpPr>
              <a:spLocks/>
            </p:cNvSpPr>
            <p:nvPr userDrawn="1"/>
          </p:nvSpPr>
          <p:spPr bwMode="auto">
            <a:xfrm>
              <a:off x="-3025775" y="4822825"/>
              <a:ext cx="438150" cy="484188"/>
            </a:xfrm>
            <a:custGeom>
              <a:avLst/>
              <a:gdLst>
                <a:gd name="T0" fmla="*/ 64 w 117"/>
                <a:gd name="T1" fmla="*/ 76 h 129"/>
                <a:gd name="T2" fmla="*/ 96 w 117"/>
                <a:gd name="T3" fmla="*/ 76 h 129"/>
                <a:gd name="T4" fmla="*/ 96 w 117"/>
                <a:gd name="T5" fmla="*/ 100 h 129"/>
                <a:gd name="T6" fmla="*/ 66 w 117"/>
                <a:gd name="T7" fmla="*/ 109 h 129"/>
                <a:gd name="T8" fmla="*/ 23 w 117"/>
                <a:gd name="T9" fmla="*/ 65 h 129"/>
                <a:gd name="T10" fmla="*/ 23 w 117"/>
                <a:gd name="T11" fmla="*/ 64 h 129"/>
                <a:gd name="T12" fmla="*/ 64 w 117"/>
                <a:gd name="T13" fmla="*/ 20 h 129"/>
                <a:gd name="T14" fmla="*/ 98 w 117"/>
                <a:gd name="T15" fmla="*/ 34 h 129"/>
                <a:gd name="T16" fmla="*/ 112 w 117"/>
                <a:gd name="T17" fmla="*/ 17 h 129"/>
                <a:gd name="T18" fmla="*/ 65 w 117"/>
                <a:gd name="T19" fmla="*/ 0 h 129"/>
                <a:gd name="T20" fmla="*/ 0 w 117"/>
                <a:gd name="T21" fmla="*/ 65 h 129"/>
                <a:gd name="T22" fmla="*/ 0 w 117"/>
                <a:gd name="T23" fmla="*/ 65 h 129"/>
                <a:gd name="T24" fmla="*/ 65 w 117"/>
                <a:gd name="T25" fmla="*/ 129 h 129"/>
                <a:gd name="T26" fmla="*/ 117 w 117"/>
                <a:gd name="T27" fmla="*/ 110 h 129"/>
                <a:gd name="T28" fmla="*/ 117 w 117"/>
                <a:gd name="T29" fmla="*/ 57 h 129"/>
                <a:gd name="T30" fmla="*/ 64 w 117"/>
                <a:gd name="T31" fmla="*/ 57 h 129"/>
                <a:gd name="T32" fmla="*/ 64 w 117"/>
                <a:gd name="T33"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29">
                  <a:moveTo>
                    <a:pt x="64" y="76"/>
                  </a:moveTo>
                  <a:cubicBezTo>
                    <a:pt x="96" y="76"/>
                    <a:pt x="96" y="76"/>
                    <a:pt x="96" y="76"/>
                  </a:cubicBezTo>
                  <a:cubicBezTo>
                    <a:pt x="96" y="100"/>
                    <a:pt x="96" y="100"/>
                    <a:pt x="96" y="100"/>
                  </a:cubicBezTo>
                  <a:cubicBezTo>
                    <a:pt x="88" y="105"/>
                    <a:pt x="77" y="109"/>
                    <a:pt x="66" y="109"/>
                  </a:cubicBezTo>
                  <a:cubicBezTo>
                    <a:pt x="40" y="109"/>
                    <a:pt x="23" y="90"/>
                    <a:pt x="23" y="65"/>
                  </a:cubicBezTo>
                  <a:cubicBezTo>
                    <a:pt x="23" y="64"/>
                    <a:pt x="23" y="64"/>
                    <a:pt x="23" y="64"/>
                  </a:cubicBezTo>
                  <a:cubicBezTo>
                    <a:pt x="23" y="40"/>
                    <a:pt x="41" y="20"/>
                    <a:pt x="64" y="20"/>
                  </a:cubicBezTo>
                  <a:cubicBezTo>
                    <a:pt x="79" y="20"/>
                    <a:pt x="89" y="26"/>
                    <a:pt x="98" y="34"/>
                  </a:cubicBezTo>
                  <a:cubicBezTo>
                    <a:pt x="112" y="17"/>
                    <a:pt x="112" y="17"/>
                    <a:pt x="112" y="17"/>
                  </a:cubicBezTo>
                  <a:cubicBezTo>
                    <a:pt x="99" y="6"/>
                    <a:pt x="86" y="0"/>
                    <a:pt x="65" y="0"/>
                  </a:cubicBezTo>
                  <a:cubicBezTo>
                    <a:pt x="27" y="0"/>
                    <a:pt x="0" y="30"/>
                    <a:pt x="0" y="65"/>
                  </a:cubicBezTo>
                  <a:cubicBezTo>
                    <a:pt x="0" y="65"/>
                    <a:pt x="0" y="65"/>
                    <a:pt x="0" y="65"/>
                  </a:cubicBezTo>
                  <a:cubicBezTo>
                    <a:pt x="0" y="101"/>
                    <a:pt x="26" y="129"/>
                    <a:pt x="65" y="129"/>
                  </a:cubicBezTo>
                  <a:cubicBezTo>
                    <a:pt x="87" y="129"/>
                    <a:pt x="104" y="120"/>
                    <a:pt x="117" y="110"/>
                  </a:cubicBezTo>
                  <a:cubicBezTo>
                    <a:pt x="117" y="57"/>
                    <a:pt x="117" y="57"/>
                    <a:pt x="117" y="57"/>
                  </a:cubicBezTo>
                  <a:cubicBezTo>
                    <a:pt x="64" y="57"/>
                    <a:pt x="64" y="57"/>
                    <a:pt x="64" y="57"/>
                  </a:cubicBezTo>
                  <a:cubicBezTo>
                    <a:pt x="64" y="76"/>
                    <a:pt x="64" y="76"/>
                    <a:pt x="64"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8" name="Freeform 11"/>
            <p:cNvSpPr>
              <a:spLocks noEditPoints="1"/>
            </p:cNvSpPr>
            <p:nvPr userDrawn="1"/>
          </p:nvSpPr>
          <p:spPr bwMode="auto">
            <a:xfrm>
              <a:off x="-2538413" y="4822825"/>
              <a:ext cx="487363" cy="484188"/>
            </a:xfrm>
            <a:custGeom>
              <a:avLst/>
              <a:gdLst>
                <a:gd name="T0" fmla="*/ 65 w 130"/>
                <a:gd name="T1" fmla="*/ 0 h 129"/>
                <a:gd name="T2" fmla="*/ 0 w 130"/>
                <a:gd name="T3" fmla="*/ 65 h 129"/>
                <a:gd name="T4" fmla="*/ 0 w 130"/>
                <a:gd name="T5" fmla="*/ 65 h 129"/>
                <a:gd name="T6" fmla="*/ 65 w 130"/>
                <a:gd name="T7" fmla="*/ 129 h 129"/>
                <a:gd name="T8" fmla="*/ 130 w 130"/>
                <a:gd name="T9" fmla="*/ 65 h 129"/>
                <a:gd name="T10" fmla="*/ 130 w 130"/>
                <a:gd name="T11" fmla="*/ 64 h 129"/>
                <a:gd name="T12" fmla="*/ 65 w 130"/>
                <a:gd name="T13" fmla="*/ 0 h 129"/>
                <a:gd name="T14" fmla="*/ 107 w 130"/>
                <a:gd name="T15" fmla="*/ 65 h 129"/>
                <a:gd name="T16" fmla="*/ 65 w 130"/>
                <a:gd name="T17" fmla="*/ 109 h 129"/>
                <a:gd name="T18" fmla="*/ 23 w 130"/>
                <a:gd name="T19" fmla="*/ 65 h 129"/>
                <a:gd name="T20" fmla="*/ 23 w 130"/>
                <a:gd name="T21" fmla="*/ 64 h 129"/>
                <a:gd name="T22" fmla="*/ 65 w 130"/>
                <a:gd name="T23" fmla="*/ 20 h 129"/>
                <a:gd name="T24" fmla="*/ 107 w 130"/>
                <a:gd name="T25" fmla="*/ 65 h 129"/>
                <a:gd name="T26" fmla="*/ 107 w 130"/>
                <a:gd name="T27" fmla="*/ 6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129">
                  <a:moveTo>
                    <a:pt x="65" y="0"/>
                  </a:moveTo>
                  <a:cubicBezTo>
                    <a:pt x="27" y="0"/>
                    <a:pt x="0" y="30"/>
                    <a:pt x="0" y="65"/>
                  </a:cubicBezTo>
                  <a:cubicBezTo>
                    <a:pt x="0" y="65"/>
                    <a:pt x="0" y="65"/>
                    <a:pt x="0" y="65"/>
                  </a:cubicBezTo>
                  <a:cubicBezTo>
                    <a:pt x="0" y="100"/>
                    <a:pt x="27" y="129"/>
                    <a:pt x="65" y="129"/>
                  </a:cubicBezTo>
                  <a:cubicBezTo>
                    <a:pt x="103" y="129"/>
                    <a:pt x="130" y="100"/>
                    <a:pt x="130" y="65"/>
                  </a:cubicBezTo>
                  <a:cubicBezTo>
                    <a:pt x="130" y="64"/>
                    <a:pt x="130" y="64"/>
                    <a:pt x="130" y="64"/>
                  </a:cubicBezTo>
                  <a:cubicBezTo>
                    <a:pt x="130" y="29"/>
                    <a:pt x="103" y="0"/>
                    <a:pt x="65" y="0"/>
                  </a:cubicBezTo>
                  <a:close/>
                  <a:moveTo>
                    <a:pt x="107" y="65"/>
                  </a:moveTo>
                  <a:cubicBezTo>
                    <a:pt x="107" y="89"/>
                    <a:pt x="90" y="109"/>
                    <a:pt x="65" y="109"/>
                  </a:cubicBezTo>
                  <a:cubicBezTo>
                    <a:pt x="40" y="109"/>
                    <a:pt x="23" y="89"/>
                    <a:pt x="23" y="65"/>
                  </a:cubicBezTo>
                  <a:cubicBezTo>
                    <a:pt x="23" y="64"/>
                    <a:pt x="23" y="64"/>
                    <a:pt x="23" y="64"/>
                  </a:cubicBezTo>
                  <a:cubicBezTo>
                    <a:pt x="23" y="40"/>
                    <a:pt x="40" y="20"/>
                    <a:pt x="65" y="20"/>
                  </a:cubicBezTo>
                  <a:cubicBezTo>
                    <a:pt x="89" y="20"/>
                    <a:pt x="107" y="40"/>
                    <a:pt x="107" y="65"/>
                  </a:cubicBezTo>
                  <a:cubicBezTo>
                    <a:pt x="107" y="65"/>
                    <a:pt x="107" y="65"/>
                    <a:pt x="107"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9" name="Freeform 12"/>
            <p:cNvSpPr>
              <a:spLocks/>
            </p:cNvSpPr>
            <p:nvPr userDrawn="1"/>
          </p:nvSpPr>
          <p:spPr bwMode="auto">
            <a:xfrm>
              <a:off x="-2058988" y="4830763"/>
              <a:ext cx="461963" cy="471488"/>
            </a:xfrm>
            <a:custGeom>
              <a:avLst/>
              <a:gdLst>
                <a:gd name="T0" fmla="*/ 147 w 291"/>
                <a:gd name="T1" fmla="*/ 227 h 297"/>
                <a:gd name="T2" fmla="*/ 57 w 291"/>
                <a:gd name="T3" fmla="*/ 0 h 297"/>
                <a:gd name="T4" fmla="*/ 0 w 291"/>
                <a:gd name="T5" fmla="*/ 0 h 297"/>
                <a:gd name="T6" fmla="*/ 123 w 291"/>
                <a:gd name="T7" fmla="*/ 297 h 297"/>
                <a:gd name="T8" fmla="*/ 168 w 291"/>
                <a:gd name="T9" fmla="*/ 297 h 297"/>
                <a:gd name="T10" fmla="*/ 291 w 291"/>
                <a:gd name="T11" fmla="*/ 0 h 297"/>
                <a:gd name="T12" fmla="*/ 234 w 291"/>
                <a:gd name="T13" fmla="*/ 0 h 297"/>
                <a:gd name="T14" fmla="*/ 147 w 291"/>
                <a:gd name="T15" fmla="*/ 227 h 297"/>
                <a:gd name="T16" fmla="*/ 147 w 291"/>
                <a:gd name="T17" fmla="*/ 22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297">
                  <a:moveTo>
                    <a:pt x="147" y="227"/>
                  </a:moveTo>
                  <a:lnTo>
                    <a:pt x="57" y="0"/>
                  </a:lnTo>
                  <a:lnTo>
                    <a:pt x="0" y="0"/>
                  </a:lnTo>
                  <a:lnTo>
                    <a:pt x="123" y="297"/>
                  </a:lnTo>
                  <a:lnTo>
                    <a:pt x="168" y="297"/>
                  </a:lnTo>
                  <a:lnTo>
                    <a:pt x="291" y="0"/>
                  </a:lnTo>
                  <a:lnTo>
                    <a:pt x="234" y="0"/>
                  </a:lnTo>
                  <a:lnTo>
                    <a:pt x="147" y="227"/>
                  </a:lnTo>
                  <a:lnTo>
                    <a:pt x="147" y="2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0" name="Freeform 13"/>
            <p:cNvSpPr>
              <a:spLocks/>
            </p:cNvSpPr>
            <p:nvPr userDrawn="1"/>
          </p:nvSpPr>
          <p:spPr bwMode="auto">
            <a:xfrm>
              <a:off x="-1541463" y="4830763"/>
              <a:ext cx="349250" cy="468313"/>
            </a:xfrm>
            <a:custGeom>
              <a:avLst/>
              <a:gdLst>
                <a:gd name="T0" fmla="*/ 50 w 220"/>
                <a:gd name="T1" fmla="*/ 170 h 295"/>
                <a:gd name="T2" fmla="*/ 199 w 220"/>
                <a:gd name="T3" fmla="*/ 170 h 295"/>
                <a:gd name="T4" fmla="*/ 199 w 220"/>
                <a:gd name="T5" fmla="*/ 123 h 295"/>
                <a:gd name="T6" fmla="*/ 50 w 220"/>
                <a:gd name="T7" fmla="*/ 123 h 295"/>
                <a:gd name="T8" fmla="*/ 50 w 220"/>
                <a:gd name="T9" fmla="*/ 47 h 295"/>
                <a:gd name="T10" fmla="*/ 218 w 220"/>
                <a:gd name="T11" fmla="*/ 47 h 295"/>
                <a:gd name="T12" fmla="*/ 218 w 220"/>
                <a:gd name="T13" fmla="*/ 0 h 295"/>
                <a:gd name="T14" fmla="*/ 0 w 220"/>
                <a:gd name="T15" fmla="*/ 0 h 295"/>
                <a:gd name="T16" fmla="*/ 0 w 220"/>
                <a:gd name="T17" fmla="*/ 295 h 295"/>
                <a:gd name="T18" fmla="*/ 220 w 220"/>
                <a:gd name="T19" fmla="*/ 295 h 295"/>
                <a:gd name="T20" fmla="*/ 220 w 220"/>
                <a:gd name="T21" fmla="*/ 248 h 295"/>
                <a:gd name="T22" fmla="*/ 50 w 220"/>
                <a:gd name="T23" fmla="*/ 248 h 295"/>
                <a:gd name="T24" fmla="*/ 50 w 220"/>
                <a:gd name="T25" fmla="*/ 170 h 295"/>
                <a:gd name="T26" fmla="*/ 50 w 220"/>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295">
                  <a:moveTo>
                    <a:pt x="50" y="170"/>
                  </a:moveTo>
                  <a:lnTo>
                    <a:pt x="199" y="170"/>
                  </a:lnTo>
                  <a:lnTo>
                    <a:pt x="199" y="123"/>
                  </a:lnTo>
                  <a:lnTo>
                    <a:pt x="50" y="123"/>
                  </a:lnTo>
                  <a:lnTo>
                    <a:pt x="50" y="47"/>
                  </a:lnTo>
                  <a:lnTo>
                    <a:pt x="218" y="47"/>
                  </a:lnTo>
                  <a:lnTo>
                    <a:pt x="218" y="0"/>
                  </a:lnTo>
                  <a:lnTo>
                    <a:pt x="0" y="0"/>
                  </a:lnTo>
                  <a:lnTo>
                    <a:pt x="0" y="295"/>
                  </a:lnTo>
                  <a:lnTo>
                    <a:pt x="220" y="295"/>
                  </a:lnTo>
                  <a:lnTo>
                    <a:pt x="220" y="248"/>
                  </a:lnTo>
                  <a:lnTo>
                    <a:pt x="50" y="248"/>
                  </a:lnTo>
                  <a:lnTo>
                    <a:pt x="50" y="170"/>
                  </a:lnTo>
                  <a:lnTo>
                    <a:pt x="50" y="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1" name="Freeform 14"/>
            <p:cNvSpPr>
              <a:spLocks noEditPoints="1"/>
            </p:cNvSpPr>
            <p:nvPr userDrawn="1"/>
          </p:nvSpPr>
          <p:spPr bwMode="auto">
            <a:xfrm>
              <a:off x="-1112838" y="4830763"/>
              <a:ext cx="393700" cy="468313"/>
            </a:xfrm>
            <a:custGeom>
              <a:avLst/>
              <a:gdLst>
                <a:gd name="T0" fmla="*/ 101 w 105"/>
                <a:gd name="T1" fmla="*/ 40 h 125"/>
                <a:gd name="T2" fmla="*/ 101 w 105"/>
                <a:gd name="T3" fmla="*/ 40 h 125"/>
                <a:gd name="T4" fmla="*/ 91 w 105"/>
                <a:gd name="T5" fmla="*/ 13 h 125"/>
                <a:gd name="T6" fmla="*/ 55 w 105"/>
                <a:gd name="T7" fmla="*/ 0 h 125"/>
                <a:gd name="T8" fmla="*/ 0 w 105"/>
                <a:gd name="T9" fmla="*/ 0 h 125"/>
                <a:gd name="T10" fmla="*/ 0 w 105"/>
                <a:gd name="T11" fmla="*/ 125 h 125"/>
                <a:gd name="T12" fmla="*/ 22 w 105"/>
                <a:gd name="T13" fmla="*/ 125 h 125"/>
                <a:gd name="T14" fmla="*/ 22 w 105"/>
                <a:gd name="T15" fmla="*/ 81 h 125"/>
                <a:gd name="T16" fmla="*/ 49 w 105"/>
                <a:gd name="T17" fmla="*/ 81 h 125"/>
                <a:gd name="T18" fmla="*/ 80 w 105"/>
                <a:gd name="T19" fmla="*/ 125 h 125"/>
                <a:gd name="T20" fmla="*/ 105 w 105"/>
                <a:gd name="T21" fmla="*/ 125 h 125"/>
                <a:gd name="T22" fmla="*/ 72 w 105"/>
                <a:gd name="T23" fmla="*/ 78 h 125"/>
                <a:gd name="T24" fmla="*/ 101 w 105"/>
                <a:gd name="T25" fmla="*/ 40 h 125"/>
                <a:gd name="T26" fmla="*/ 22 w 105"/>
                <a:gd name="T27" fmla="*/ 62 h 125"/>
                <a:gd name="T28" fmla="*/ 22 w 105"/>
                <a:gd name="T29" fmla="*/ 20 h 125"/>
                <a:gd name="T30" fmla="*/ 53 w 105"/>
                <a:gd name="T31" fmla="*/ 20 h 125"/>
                <a:gd name="T32" fmla="*/ 79 w 105"/>
                <a:gd name="T33" fmla="*/ 41 h 125"/>
                <a:gd name="T34" fmla="*/ 79 w 105"/>
                <a:gd name="T35" fmla="*/ 41 h 125"/>
                <a:gd name="T36" fmla="*/ 54 w 105"/>
                <a:gd name="T37" fmla="*/ 62 h 125"/>
                <a:gd name="T38" fmla="*/ 22 w 105"/>
                <a:gd name="T39"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25">
                  <a:moveTo>
                    <a:pt x="101" y="40"/>
                  </a:moveTo>
                  <a:cubicBezTo>
                    <a:pt x="101" y="40"/>
                    <a:pt x="101" y="40"/>
                    <a:pt x="101" y="40"/>
                  </a:cubicBezTo>
                  <a:cubicBezTo>
                    <a:pt x="101" y="29"/>
                    <a:pt x="98" y="20"/>
                    <a:pt x="91" y="13"/>
                  </a:cubicBezTo>
                  <a:cubicBezTo>
                    <a:pt x="83" y="5"/>
                    <a:pt x="71" y="0"/>
                    <a:pt x="55" y="0"/>
                  </a:cubicBezTo>
                  <a:cubicBezTo>
                    <a:pt x="0" y="0"/>
                    <a:pt x="0" y="0"/>
                    <a:pt x="0" y="0"/>
                  </a:cubicBezTo>
                  <a:cubicBezTo>
                    <a:pt x="0" y="125"/>
                    <a:pt x="0" y="125"/>
                    <a:pt x="0" y="125"/>
                  </a:cubicBezTo>
                  <a:cubicBezTo>
                    <a:pt x="22" y="125"/>
                    <a:pt x="22" y="125"/>
                    <a:pt x="22" y="125"/>
                  </a:cubicBezTo>
                  <a:cubicBezTo>
                    <a:pt x="22" y="81"/>
                    <a:pt x="22" y="81"/>
                    <a:pt x="22" y="81"/>
                  </a:cubicBezTo>
                  <a:cubicBezTo>
                    <a:pt x="49" y="81"/>
                    <a:pt x="49" y="81"/>
                    <a:pt x="49" y="81"/>
                  </a:cubicBezTo>
                  <a:cubicBezTo>
                    <a:pt x="80" y="125"/>
                    <a:pt x="80" y="125"/>
                    <a:pt x="80" y="125"/>
                  </a:cubicBezTo>
                  <a:cubicBezTo>
                    <a:pt x="105" y="125"/>
                    <a:pt x="105" y="125"/>
                    <a:pt x="105" y="125"/>
                  </a:cubicBezTo>
                  <a:cubicBezTo>
                    <a:pt x="72" y="78"/>
                    <a:pt x="72" y="78"/>
                    <a:pt x="72" y="78"/>
                  </a:cubicBezTo>
                  <a:cubicBezTo>
                    <a:pt x="89" y="73"/>
                    <a:pt x="101" y="60"/>
                    <a:pt x="101" y="40"/>
                  </a:cubicBezTo>
                  <a:close/>
                  <a:moveTo>
                    <a:pt x="22" y="62"/>
                  </a:moveTo>
                  <a:cubicBezTo>
                    <a:pt x="22" y="20"/>
                    <a:pt x="22" y="20"/>
                    <a:pt x="22" y="20"/>
                  </a:cubicBezTo>
                  <a:cubicBezTo>
                    <a:pt x="53" y="20"/>
                    <a:pt x="53" y="20"/>
                    <a:pt x="53" y="20"/>
                  </a:cubicBezTo>
                  <a:cubicBezTo>
                    <a:pt x="70" y="20"/>
                    <a:pt x="79" y="28"/>
                    <a:pt x="79" y="41"/>
                  </a:cubicBezTo>
                  <a:cubicBezTo>
                    <a:pt x="79" y="41"/>
                    <a:pt x="79" y="41"/>
                    <a:pt x="79" y="41"/>
                  </a:cubicBezTo>
                  <a:cubicBezTo>
                    <a:pt x="79" y="54"/>
                    <a:pt x="69" y="62"/>
                    <a:pt x="54" y="62"/>
                  </a:cubicBezTo>
                  <a:cubicBezTo>
                    <a:pt x="22" y="62"/>
                    <a:pt x="22" y="62"/>
                    <a:pt x="22"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2" name="Freeform 15"/>
            <p:cNvSpPr>
              <a:spLocks/>
            </p:cNvSpPr>
            <p:nvPr userDrawn="1"/>
          </p:nvSpPr>
          <p:spPr bwMode="auto">
            <a:xfrm>
              <a:off x="-658813" y="4830763"/>
              <a:ext cx="404813" cy="468313"/>
            </a:xfrm>
            <a:custGeom>
              <a:avLst/>
              <a:gdLst>
                <a:gd name="T0" fmla="*/ 203 w 255"/>
                <a:gd name="T1" fmla="*/ 203 h 295"/>
                <a:gd name="T2" fmla="*/ 47 w 255"/>
                <a:gd name="T3" fmla="*/ 0 h 295"/>
                <a:gd name="T4" fmla="*/ 0 w 255"/>
                <a:gd name="T5" fmla="*/ 0 h 295"/>
                <a:gd name="T6" fmla="*/ 0 w 255"/>
                <a:gd name="T7" fmla="*/ 295 h 295"/>
                <a:gd name="T8" fmla="*/ 49 w 255"/>
                <a:gd name="T9" fmla="*/ 295 h 295"/>
                <a:gd name="T10" fmla="*/ 49 w 255"/>
                <a:gd name="T11" fmla="*/ 85 h 295"/>
                <a:gd name="T12" fmla="*/ 212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49" y="295"/>
                  </a:lnTo>
                  <a:lnTo>
                    <a:pt x="49" y="85"/>
                  </a:lnTo>
                  <a:lnTo>
                    <a:pt x="212" y="295"/>
                  </a:lnTo>
                  <a:lnTo>
                    <a:pt x="255" y="295"/>
                  </a:lnTo>
                  <a:lnTo>
                    <a:pt x="255" y="0"/>
                  </a:lnTo>
                  <a:lnTo>
                    <a:pt x="203" y="0"/>
                  </a:lnTo>
                  <a:lnTo>
                    <a:pt x="203" y="203"/>
                  </a:lnTo>
                  <a:lnTo>
                    <a:pt x="203"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3" name="Freeform 16"/>
            <p:cNvSpPr>
              <a:spLocks/>
            </p:cNvSpPr>
            <p:nvPr userDrawn="1"/>
          </p:nvSpPr>
          <p:spPr bwMode="auto">
            <a:xfrm>
              <a:off x="-171450" y="4830763"/>
              <a:ext cx="457200" cy="468313"/>
            </a:xfrm>
            <a:custGeom>
              <a:avLst/>
              <a:gdLst>
                <a:gd name="T0" fmla="*/ 144 w 288"/>
                <a:gd name="T1" fmla="*/ 139 h 295"/>
                <a:gd name="T2" fmla="*/ 54 w 288"/>
                <a:gd name="T3" fmla="*/ 0 h 295"/>
                <a:gd name="T4" fmla="*/ 0 w 288"/>
                <a:gd name="T5" fmla="*/ 0 h 295"/>
                <a:gd name="T6" fmla="*/ 0 w 288"/>
                <a:gd name="T7" fmla="*/ 295 h 295"/>
                <a:gd name="T8" fmla="*/ 52 w 288"/>
                <a:gd name="T9" fmla="*/ 295 h 295"/>
                <a:gd name="T10" fmla="*/ 52 w 288"/>
                <a:gd name="T11" fmla="*/ 85 h 295"/>
                <a:gd name="T12" fmla="*/ 141 w 288"/>
                <a:gd name="T13" fmla="*/ 222 h 295"/>
                <a:gd name="T14" fmla="*/ 144 w 288"/>
                <a:gd name="T15" fmla="*/ 222 h 295"/>
                <a:gd name="T16" fmla="*/ 236 w 288"/>
                <a:gd name="T17" fmla="*/ 85 h 295"/>
                <a:gd name="T18" fmla="*/ 236 w 288"/>
                <a:gd name="T19" fmla="*/ 295 h 295"/>
                <a:gd name="T20" fmla="*/ 288 w 288"/>
                <a:gd name="T21" fmla="*/ 295 h 295"/>
                <a:gd name="T22" fmla="*/ 288 w 288"/>
                <a:gd name="T23" fmla="*/ 0 h 295"/>
                <a:gd name="T24" fmla="*/ 234 w 288"/>
                <a:gd name="T25" fmla="*/ 0 h 295"/>
                <a:gd name="T26" fmla="*/ 144 w 288"/>
                <a:gd name="T27" fmla="*/ 139 h 295"/>
                <a:gd name="T28" fmla="*/ 144 w 288"/>
                <a:gd name="T29" fmla="*/ 13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95">
                  <a:moveTo>
                    <a:pt x="144" y="139"/>
                  </a:moveTo>
                  <a:lnTo>
                    <a:pt x="54" y="0"/>
                  </a:lnTo>
                  <a:lnTo>
                    <a:pt x="0" y="0"/>
                  </a:lnTo>
                  <a:lnTo>
                    <a:pt x="0" y="295"/>
                  </a:lnTo>
                  <a:lnTo>
                    <a:pt x="52" y="295"/>
                  </a:lnTo>
                  <a:lnTo>
                    <a:pt x="52" y="85"/>
                  </a:lnTo>
                  <a:lnTo>
                    <a:pt x="141" y="222"/>
                  </a:lnTo>
                  <a:lnTo>
                    <a:pt x="144" y="222"/>
                  </a:lnTo>
                  <a:lnTo>
                    <a:pt x="236" y="85"/>
                  </a:lnTo>
                  <a:lnTo>
                    <a:pt x="236" y="295"/>
                  </a:lnTo>
                  <a:lnTo>
                    <a:pt x="288" y="295"/>
                  </a:lnTo>
                  <a:lnTo>
                    <a:pt x="288" y="0"/>
                  </a:lnTo>
                  <a:lnTo>
                    <a:pt x="234" y="0"/>
                  </a:lnTo>
                  <a:lnTo>
                    <a:pt x="144" y="139"/>
                  </a:lnTo>
                  <a:lnTo>
                    <a:pt x="144"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4" name="Freeform 17"/>
            <p:cNvSpPr>
              <a:spLocks/>
            </p:cNvSpPr>
            <p:nvPr userDrawn="1"/>
          </p:nvSpPr>
          <p:spPr bwMode="auto">
            <a:xfrm>
              <a:off x="365125" y="4830763"/>
              <a:ext cx="347663" cy="468313"/>
            </a:xfrm>
            <a:custGeom>
              <a:avLst/>
              <a:gdLst>
                <a:gd name="T0" fmla="*/ 52 w 219"/>
                <a:gd name="T1" fmla="*/ 170 h 295"/>
                <a:gd name="T2" fmla="*/ 198 w 219"/>
                <a:gd name="T3" fmla="*/ 170 h 295"/>
                <a:gd name="T4" fmla="*/ 198 w 219"/>
                <a:gd name="T5" fmla="*/ 123 h 295"/>
                <a:gd name="T6" fmla="*/ 52 w 219"/>
                <a:gd name="T7" fmla="*/ 123 h 295"/>
                <a:gd name="T8" fmla="*/ 52 w 219"/>
                <a:gd name="T9" fmla="*/ 47 h 295"/>
                <a:gd name="T10" fmla="*/ 217 w 219"/>
                <a:gd name="T11" fmla="*/ 47 h 295"/>
                <a:gd name="T12" fmla="*/ 217 w 219"/>
                <a:gd name="T13" fmla="*/ 0 h 295"/>
                <a:gd name="T14" fmla="*/ 0 w 219"/>
                <a:gd name="T15" fmla="*/ 0 h 295"/>
                <a:gd name="T16" fmla="*/ 0 w 219"/>
                <a:gd name="T17" fmla="*/ 295 h 295"/>
                <a:gd name="T18" fmla="*/ 219 w 219"/>
                <a:gd name="T19" fmla="*/ 295 h 295"/>
                <a:gd name="T20" fmla="*/ 219 w 219"/>
                <a:gd name="T21" fmla="*/ 248 h 295"/>
                <a:gd name="T22" fmla="*/ 52 w 219"/>
                <a:gd name="T23" fmla="*/ 248 h 295"/>
                <a:gd name="T24" fmla="*/ 52 w 219"/>
                <a:gd name="T25" fmla="*/ 170 h 295"/>
                <a:gd name="T26" fmla="*/ 52 w 219"/>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9" h="295">
                  <a:moveTo>
                    <a:pt x="52" y="170"/>
                  </a:moveTo>
                  <a:lnTo>
                    <a:pt x="198" y="170"/>
                  </a:lnTo>
                  <a:lnTo>
                    <a:pt x="198" y="123"/>
                  </a:lnTo>
                  <a:lnTo>
                    <a:pt x="52" y="123"/>
                  </a:lnTo>
                  <a:lnTo>
                    <a:pt x="52" y="47"/>
                  </a:lnTo>
                  <a:lnTo>
                    <a:pt x="217" y="47"/>
                  </a:lnTo>
                  <a:lnTo>
                    <a:pt x="217" y="0"/>
                  </a:lnTo>
                  <a:lnTo>
                    <a:pt x="0" y="0"/>
                  </a:lnTo>
                  <a:lnTo>
                    <a:pt x="0" y="295"/>
                  </a:lnTo>
                  <a:lnTo>
                    <a:pt x="219" y="295"/>
                  </a:lnTo>
                  <a:lnTo>
                    <a:pt x="219" y="248"/>
                  </a:lnTo>
                  <a:lnTo>
                    <a:pt x="52" y="248"/>
                  </a:lnTo>
                  <a:lnTo>
                    <a:pt x="52" y="170"/>
                  </a:lnTo>
                  <a:lnTo>
                    <a:pt x="52" y="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5" name="Freeform 18"/>
            <p:cNvSpPr>
              <a:spLocks/>
            </p:cNvSpPr>
            <p:nvPr userDrawn="1"/>
          </p:nvSpPr>
          <p:spPr bwMode="auto">
            <a:xfrm>
              <a:off x="795338" y="4830763"/>
              <a:ext cx="404813" cy="468313"/>
            </a:xfrm>
            <a:custGeom>
              <a:avLst/>
              <a:gdLst>
                <a:gd name="T0" fmla="*/ 203 w 255"/>
                <a:gd name="T1" fmla="*/ 203 h 295"/>
                <a:gd name="T2" fmla="*/ 47 w 255"/>
                <a:gd name="T3" fmla="*/ 0 h 295"/>
                <a:gd name="T4" fmla="*/ 0 w 255"/>
                <a:gd name="T5" fmla="*/ 0 h 295"/>
                <a:gd name="T6" fmla="*/ 0 w 255"/>
                <a:gd name="T7" fmla="*/ 295 h 295"/>
                <a:gd name="T8" fmla="*/ 50 w 255"/>
                <a:gd name="T9" fmla="*/ 295 h 295"/>
                <a:gd name="T10" fmla="*/ 50 w 255"/>
                <a:gd name="T11" fmla="*/ 85 h 295"/>
                <a:gd name="T12" fmla="*/ 213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50" y="295"/>
                  </a:lnTo>
                  <a:lnTo>
                    <a:pt x="50" y="85"/>
                  </a:lnTo>
                  <a:lnTo>
                    <a:pt x="213" y="295"/>
                  </a:lnTo>
                  <a:lnTo>
                    <a:pt x="255" y="295"/>
                  </a:lnTo>
                  <a:lnTo>
                    <a:pt x="255" y="0"/>
                  </a:lnTo>
                  <a:lnTo>
                    <a:pt x="203" y="0"/>
                  </a:lnTo>
                  <a:lnTo>
                    <a:pt x="203" y="203"/>
                  </a:lnTo>
                  <a:lnTo>
                    <a:pt x="203"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6" name="Freeform 19"/>
            <p:cNvSpPr>
              <a:spLocks/>
            </p:cNvSpPr>
            <p:nvPr userDrawn="1"/>
          </p:nvSpPr>
          <p:spPr bwMode="auto">
            <a:xfrm>
              <a:off x="1263650" y="4830763"/>
              <a:ext cx="379413" cy="468313"/>
            </a:xfrm>
            <a:custGeom>
              <a:avLst/>
              <a:gdLst>
                <a:gd name="T0" fmla="*/ 0 w 239"/>
                <a:gd name="T1" fmla="*/ 49 h 295"/>
                <a:gd name="T2" fmla="*/ 95 w 239"/>
                <a:gd name="T3" fmla="*/ 49 h 295"/>
                <a:gd name="T4" fmla="*/ 95 w 239"/>
                <a:gd name="T5" fmla="*/ 295 h 295"/>
                <a:gd name="T6" fmla="*/ 147 w 239"/>
                <a:gd name="T7" fmla="*/ 295 h 295"/>
                <a:gd name="T8" fmla="*/ 147 w 239"/>
                <a:gd name="T9" fmla="*/ 49 h 295"/>
                <a:gd name="T10" fmla="*/ 239 w 239"/>
                <a:gd name="T11" fmla="*/ 49 h 295"/>
                <a:gd name="T12" fmla="*/ 239 w 239"/>
                <a:gd name="T13" fmla="*/ 0 h 295"/>
                <a:gd name="T14" fmla="*/ 0 w 239"/>
                <a:gd name="T15" fmla="*/ 0 h 295"/>
                <a:gd name="T16" fmla="*/ 0 w 239"/>
                <a:gd name="T17" fmla="*/ 49 h 295"/>
                <a:gd name="T18" fmla="*/ 0 w 239"/>
                <a:gd name="T19" fmla="*/ 4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295">
                  <a:moveTo>
                    <a:pt x="0" y="49"/>
                  </a:moveTo>
                  <a:lnTo>
                    <a:pt x="95" y="49"/>
                  </a:lnTo>
                  <a:lnTo>
                    <a:pt x="95" y="295"/>
                  </a:lnTo>
                  <a:lnTo>
                    <a:pt x="147" y="295"/>
                  </a:lnTo>
                  <a:lnTo>
                    <a:pt x="147" y="49"/>
                  </a:lnTo>
                  <a:lnTo>
                    <a:pt x="239" y="49"/>
                  </a:lnTo>
                  <a:lnTo>
                    <a:pt x="239" y="0"/>
                  </a:lnTo>
                  <a:lnTo>
                    <a:pt x="0" y="0"/>
                  </a:lnTo>
                  <a:lnTo>
                    <a:pt x="0" y="49"/>
                  </a:lnTo>
                  <a:lnTo>
                    <a:pt x="0" y="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7" name="Freeform 20"/>
            <p:cNvSpPr>
              <a:spLocks/>
            </p:cNvSpPr>
            <p:nvPr userDrawn="1"/>
          </p:nvSpPr>
          <p:spPr bwMode="auto">
            <a:xfrm>
              <a:off x="-1390650" y="3067050"/>
              <a:ext cx="1211263" cy="1571625"/>
            </a:xfrm>
            <a:custGeom>
              <a:avLst/>
              <a:gdLst>
                <a:gd name="T0" fmla="*/ 193 w 323"/>
                <a:gd name="T1" fmla="*/ 169 h 419"/>
                <a:gd name="T2" fmla="*/ 105 w 323"/>
                <a:gd name="T3" fmla="*/ 116 h 419"/>
                <a:gd name="T4" fmla="*/ 105 w 323"/>
                <a:gd name="T5" fmla="*/ 114 h 419"/>
                <a:gd name="T6" fmla="*/ 158 w 323"/>
                <a:gd name="T7" fmla="*/ 79 h 419"/>
                <a:gd name="T8" fmla="*/ 264 w 323"/>
                <a:gd name="T9" fmla="*/ 119 h 419"/>
                <a:gd name="T10" fmla="*/ 311 w 323"/>
                <a:gd name="T11" fmla="*/ 52 h 419"/>
                <a:gd name="T12" fmla="*/ 159 w 323"/>
                <a:gd name="T13" fmla="*/ 0 h 419"/>
                <a:gd name="T14" fmla="*/ 16 w 323"/>
                <a:gd name="T15" fmla="*/ 123 h 419"/>
                <a:gd name="T16" fmla="*/ 16 w 323"/>
                <a:gd name="T17" fmla="*/ 124 h 419"/>
                <a:gd name="T18" fmla="*/ 151 w 323"/>
                <a:gd name="T19" fmla="*/ 249 h 419"/>
                <a:gd name="T20" fmla="*/ 234 w 323"/>
                <a:gd name="T21" fmla="*/ 300 h 419"/>
                <a:gd name="T22" fmla="*/ 234 w 323"/>
                <a:gd name="T23" fmla="*/ 301 h 419"/>
                <a:gd name="T24" fmla="*/ 175 w 323"/>
                <a:gd name="T25" fmla="*/ 340 h 419"/>
                <a:gd name="T26" fmla="*/ 53 w 323"/>
                <a:gd name="T27" fmla="*/ 290 h 419"/>
                <a:gd name="T28" fmla="*/ 0 w 323"/>
                <a:gd name="T29" fmla="*/ 354 h 419"/>
                <a:gd name="T30" fmla="*/ 173 w 323"/>
                <a:gd name="T31" fmla="*/ 419 h 419"/>
                <a:gd name="T32" fmla="*/ 323 w 323"/>
                <a:gd name="T33" fmla="*/ 293 h 419"/>
                <a:gd name="T34" fmla="*/ 323 w 323"/>
                <a:gd name="T35" fmla="*/ 292 h 419"/>
                <a:gd name="T36" fmla="*/ 193 w 323"/>
                <a:gd name="T37" fmla="*/ 16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3" h="419">
                  <a:moveTo>
                    <a:pt x="193" y="169"/>
                  </a:moveTo>
                  <a:cubicBezTo>
                    <a:pt x="123" y="151"/>
                    <a:pt x="105" y="142"/>
                    <a:pt x="105" y="116"/>
                  </a:cubicBezTo>
                  <a:cubicBezTo>
                    <a:pt x="105" y="114"/>
                    <a:pt x="105" y="114"/>
                    <a:pt x="105" y="114"/>
                  </a:cubicBezTo>
                  <a:cubicBezTo>
                    <a:pt x="105" y="95"/>
                    <a:pt x="124" y="79"/>
                    <a:pt x="158" y="79"/>
                  </a:cubicBezTo>
                  <a:cubicBezTo>
                    <a:pt x="192" y="79"/>
                    <a:pt x="228" y="94"/>
                    <a:pt x="264" y="119"/>
                  </a:cubicBezTo>
                  <a:cubicBezTo>
                    <a:pt x="311" y="52"/>
                    <a:pt x="311" y="52"/>
                    <a:pt x="311" y="52"/>
                  </a:cubicBezTo>
                  <a:cubicBezTo>
                    <a:pt x="269" y="18"/>
                    <a:pt x="219" y="0"/>
                    <a:pt x="159" y="0"/>
                  </a:cubicBezTo>
                  <a:cubicBezTo>
                    <a:pt x="76" y="0"/>
                    <a:pt x="16" y="49"/>
                    <a:pt x="16" y="123"/>
                  </a:cubicBezTo>
                  <a:cubicBezTo>
                    <a:pt x="16" y="124"/>
                    <a:pt x="16" y="124"/>
                    <a:pt x="16" y="124"/>
                  </a:cubicBezTo>
                  <a:cubicBezTo>
                    <a:pt x="16" y="205"/>
                    <a:pt x="69" y="227"/>
                    <a:pt x="151" y="249"/>
                  </a:cubicBezTo>
                  <a:cubicBezTo>
                    <a:pt x="220" y="266"/>
                    <a:pt x="234" y="278"/>
                    <a:pt x="234" y="300"/>
                  </a:cubicBezTo>
                  <a:cubicBezTo>
                    <a:pt x="234" y="301"/>
                    <a:pt x="234" y="301"/>
                    <a:pt x="234" y="301"/>
                  </a:cubicBezTo>
                  <a:cubicBezTo>
                    <a:pt x="234" y="325"/>
                    <a:pt x="212" y="340"/>
                    <a:pt x="175" y="340"/>
                  </a:cubicBezTo>
                  <a:cubicBezTo>
                    <a:pt x="128" y="340"/>
                    <a:pt x="90" y="321"/>
                    <a:pt x="53" y="290"/>
                  </a:cubicBezTo>
                  <a:cubicBezTo>
                    <a:pt x="0" y="354"/>
                    <a:pt x="0" y="354"/>
                    <a:pt x="0" y="354"/>
                  </a:cubicBezTo>
                  <a:cubicBezTo>
                    <a:pt x="49" y="398"/>
                    <a:pt x="111" y="419"/>
                    <a:pt x="173" y="419"/>
                  </a:cubicBezTo>
                  <a:cubicBezTo>
                    <a:pt x="261" y="419"/>
                    <a:pt x="323" y="374"/>
                    <a:pt x="323" y="293"/>
                  </a:cubicBezTo>
                  <a:cubicBezTo>
                    <a:pt x="323" y="292"/>
                    <a:pt x="323" y="292"/>
                    <a:pt x="323" y="292"/>
                  </a:cubicBezTo>
                  <a:cubicBezTo>
                    <a:pt x="323" y="221"/>
                    <a:pt x="276" y="191"/>
                    <a:pt x="193" y="1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8" name="Freeform 21"/>
            <p:cNvSpPr>
              <a:spLocks/>
            </p:cNvSpPr>
            <p:nvPr userDrawn="1"/>
          </p:nvSpPr>
          <p:spPr bwMode="auto">
            <a:xfrm>
              <a:off x="-2276475" y="239713"/>
              <a:ext cx="965200" cy="2339975"/>
            </a:xfrm>
            <a:custGeom>
              <a:avLst/>
              <a:gdLst>
                <a:gd name="T0" fmla="*/ 257 w 257"/>
                <a:gd name="T1" fmla="*/ 624 h 624"/>
                <a:gd name="T2" fmla="*/ 177 w 257"/>
                <a:gd name="T3" fmla="*/ 510 h 624"/>
                <a:gd name="T4" fmla="*/ 152 w 257"/>
                <a:gd name="T5" fmla="*/ 324 h 624"/>
                <a:gd name="T6" fmla="*/ 173 w 257"/>
                <a:gd name="T7" fmla="*/ 119 h 624"/>
                <a:gd name="T8" fmla="*/ 173 w 257"/>
                <a:gd name="T9" fmla="*/ 118 h 624"/>
                <a:gd name="T10" fmla="*/ 195 w 257"/>
                <a:gd name="T11" fmla="*/ 88 h 624"/>
                <a:gd name="T12" fmla="*/ 44 w 257"/>
                <a:gd name="T13" fmla="*/ 7 h 624"/>
                <a:gd name="T14" fmla="*/ 33 w 257"/>
                <a:gd name="T15" fmla="*/ 2 h 624"/>
                <a:gd name="T16" fmla="*/ 33 w 257"/>
                <a:gd name="T17" fmla="*/ 2 h 624"/>
                <a:gd name="T18" fmla="*/ 33 w 257"/>
                <a:gd name="T19" fmla="*/ 2 h 624"/>
                <a:gd name="T20" fmla="*/ 25 w 257"/>
                <a:gd name="T21" fmla="*/ 0 h 624"/>
                <a:gd name="T22" fmla="*/ 9 w 257"/>
                <a:gd name="T23" fmla="*/ 15 h 624"/>
                <a:gd name="T24" fmla="*/ 5 w 257"/>
                <a:gd name="T25" fmla="*/ 55 h 624"/>
                <a:gd name="T26" fmla="*/ 0 w 257"/>
                <a:gd name="T27" fmla="*/ 157 h 624"/>
                <a:gd name="T28" fmla="*/ 73 w 257"/>
                <a:gd name="T29" fmla="*/ 496 h 624"/>
                <a:gd name="T30" fmla="*/ 257 w 257"/>
                <a:gd name="T31"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624">
                  <a:moveTo>
                    <a:pt x="257" y="624"/>
                  </a:moveTo>
                  <a:cubicBezTo>
                    <a:pt x="229" y="602"/>
                    <a:pt x="195" y="566"/>
                    <a:pt x="177" y="510"/>
                  </a:cubicBezTo>
                  <a:cubicBezTo>
                    <a:pt x="160" y="457"/>
                    <a:pt x="152" y="394"/>
                    <a:pt x="152" y="324"/>
                  </a:cubicBezTo>
                  <a:cubicBezTo>
                    <a:pt x="152" y="226"/>
                    <a:pt x="168" y="142"/>
                    <a:pt x="173" y="119"/>
                  </a:cubicBezTo>
                  <a:cubicBezTo>
                    <a:pt x="173" y="118"/>
                    <a:pt x="173" y="118"/>
                    <a:pt x="173" y="118"/>
                  </a:cubicBezTo>
                  <a:cubicBezTo>
                    <a:pt x="176" y="104"/>
                    <a:pt x="184" y="93"/>
                    <a:pt x="195" y="88"/>
                  </a:cubicBezTo>
                  <a:cubicBezTo>
                    <a:pt x="121" y="40"/>
                    <a:pt x="57" y="12"/>
                    <a:pt x="44" y="7"/>
                  </a:cubicBezTo>
                  <a:cubicBezTo>
                    <a:pt x="37" y="4"/>
                    <a:pt x="33" y="2"/>
                    <a:pt x="33" y="2"/>
                  </a:cubicBezTo>
                  <a:cubicBezTo>
                    <a:pt x="33" y="2"/>
                    <a:pt x="33" y="2"/>
                    <a:pt x="33" y="2"/>
                  </a:cubicBezTo>
                  <a:cubicBezTo>
                    <a:pt x="33" y="2"/>
                    <a:pt x="33" y="2"/>
                    <a:pt x="33" y="2"/>
                  </a:cubicBezTo>
                  <a:cubicBezTo>
                    <a:pt x="30" y="1"/>
                    <a:pt x="27" y="0"/>
                    <a:pt x="25" y="0"/>
                  </a:cubicBezTo>
                  <a:cubicBezTo>
                    <a:pt x="16" y="0"/>
                    <a:pt x="11" y="6"/>
                    <a:pt x="9" y="15"/>
                  </a:cubicBezTo>
                  <a:cubicBezTo>
                    <a:pt x="9" y="15"/>
                    <a:pt x="7" y="30"/>
                    <a:pt x="5" y="55"/>
                  </a:cubicBezTo>
                  <a:cubicBezTo>
                    <a:pt x="3" y="78"/>
                    <a:pt x="0" y="114"/>
                    <a:pt x="0" y="157"/>
                  </a:cubicBezTo>
                  <a:cubicBezTo>
                    <a:pt x="0" y="253"/>
                    <a:pt x="13" y="391"/>
                    <a:pt x="73" y="496"/>
                  </a:cubicBezTo>
                  <a:cubicBezTo>
                    <a:pt x="119" y="576"/>
                    <a:pt x="185" y="621"/>
                    <a:pt x="257" y="6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9" name="Freeform 22"/>
            <p:cNvSpPr>
              <a:spLocks/>
            </p:cNvSpPr>
            <p:nvPr userDrawn="1"/>
          </p:nvSpPr>
          <p:spPr bwMode="auto">
            <a:xfrm>
              <a:off x="-704850" y="663575"/>
              <a:ext cx="998538" cy="1968500"/>
            </a:xfrm>
            <a:custGeom>
              <a:avLst/>
              <a:gdLst>
                <a:gd name="T0" fmla="*/ 50 w 266"/>
                <a:gd name="T1" fmla="*/ 520 h 525"/>
                <a:gd name="T2" fmla="*/ 78 w 266"/>
                <a:gd name="T3" fmla="*/ 525 h 525"/>
                <a:gd name="T4" fmla="*/ 78 w 266"/>
                <a:gd name="T5" fmla="*/ 525 h 525"/>
                <a:gd name="T6" fmla="*/ 243 w 266"/>
                <a:gd name="T7" fmla="*/ 389 h 525"/>
                <a:gd name="T8" fmla="*/ 266 w 266"/>
                <a:gd name="T9" fmla="*/ 211 h 525"/>
                <a:gd name="T10" fmla="*/ 249 w 266"/>
                <a:gd name="T11" fmla="*/ 27 h 525"/>
                <a:gd name="T12" fmla="*/ 246 w 266"/>
                <a:gd name="T13" fmla="*/ 11 h 525"/>
                <a:gd name="T14" fmla="*/ 238 w 266"/>
                <a:gd name="T15" fmla="*/ 0 h 525"/>
                <a:gd name="T16" fmla="*/ 232 w 266"/>
                <a:gd name="T17" fmla="*/ 3 h 525"/>
                <a:gd name="T18" fmla="*/ 225 w 266"/>
                <a:gd name="T19" fmla="*/ 8 h 525"/>
                <a:gd name="T20" fmla="*/ 207 w 266"/>
                <a:gd name="T21" fmla="*/ 24 h 525"/>
                <a:gd name="T22" fmla="*/ 146 w 266"/>
                <a:gd name="T23" fmla="*/ 84 h 525"/>
                <a:gd name="T24" fmla="*/ 23 w 266"/>
                <a:gd name="T25" fmla="*/ 289 h 525"/>
                <a:gd name="T26" fmla="*/ 0 w 266"/>
                <a:gd name="T27" fmla="*/ 417 h 525"/>
                <a:gd name="T28" fmla="*/ 13 w 266"/>
                <a:gd name="T29" fmla="*/ 483 h 525"/>
                <a:gd name="T30" fmla="*/ 50 w 266"/>
                <a:gd name="T31" fmla="*/ 52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525">
                  <a:moveTo>
                    <a:pt x="50" y="520"/>
                  </a:moveTo>
                  <a:cubicBezTo>
                    <a:pt x="57" y="523"/>
                    <a:pt x="67" y="525"/>
                    <a:pt x="78" y="525"/>
                  </a:cubicBezTo>
                  <a:cubicBezTo>
                    <a:pt x="78" y="525"/>
                    <a:pt x="78" y="525"/>
                    <a:pt x="78" y="525"/>
                  </a:cubicBezTo>
                  <a:cubicBezTo>
                    <a:pt x="129" y="525"/>
                    <a:pt x="213" y="483"/>
                    <a:pt x="243" y="389"/>
                  </a:cubicBezTo>
                  <a:cubicBezTo>
                    <a:pt x="258" y="338"/>
                    <a:pt x="266" y="278"/>
                    <a:pt x="266" y="211"/>
                  </a:cubicBezTo>
                  <a:cubicBezTo>
                    <a:pt x="266" y="127"/>
                    <a:pt x="254" y="54"/>
                    <a:pt x="249" y="27"/>
                  </a:cubicBezTo>
                  <a:cubicBezTo>
                    <a:pt x="247" y="16"/>
                    <a:pt x="246" y="11"/>
                    <a:pt x="246" y="11"/>
                  </a:cubicBezTo>
                  <a:cubicBezTo>
                    <a:pt x="245" y="6"/>
                    <a:pt x="242" y="0"/>
                    <a:pt x="238" y="0"/>
                  </a:cubicBezTo>
                  <a:cubicBezTo>
                    <a:pt x="236" y="0"/>
                    <a:pt x="234" y="1"/>
                    <a:pt x="232" y="3"/>
                  </a:cubicBezTo>
                  <a:cubicBezTo>
                    <a:pt x="231" y="3"/>
                    <a:pt x="229" y="5"/>
                    <a:pt x="225" y="8"/>
                  </a:cubicBezTo>
                  <a:cubicBezTo>
                    <a:pt x="221" y="12"/>
                    <a:pt x="215" y="17"/>
                    <a:pt x="207" y="24"/>
                  </a:cubicBezTo>
                  <a:cubicBezTo>
                    <a:pt x="195" y="34"/>
                    <a:pt x="173" y="55"/>
                    <a:pt x="146" y="84"/>
                  </a:cubicBezTo>
                  <a:cubicBezTo>
                    <a:pt x="104" y="131"/>
                    <a:pt x="49" y="204"/>
                    <a:pt x="23" y="289"/>
                  </a:cubicBezTo>
                  <a:cubicBezTo>
                    <a:pt x="7" y="339"/>
                    <a:pt x="0" y="382"/>
                    <a:pt x="0" y="417"/>
                  </a:cubicBezTo>
                  <a:cubicBezTo>
                    <a:pt x="0" y="443"/>
                    <a:pt x="4" y="465"/>
                    <a:pt x="13" y="483"/>
                  </a:cubicBezTo>
                  <a:cubicBezTo>
                    <a:pt x="21" y="500"/>
                    <a:pt x="33" y="512"/>
                    <a:pt x="50" y="5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0" name="Freeform 23"/>
            <p:cNvSpPr>
              <a:spLocks/>
            </p:cNvSpPr>
            <p:nvPr userDrawn="1"/>
          </p:nvSpPr>
          <p:spPr bwMode="auto">
            <a:xfrm>
              <a:off x="-1597025" y="663575"/>
              <a:ext cx="900113" cy="1968500"/>
            </a:xfrm>
            <a:custGeom>
              <a:avLst/>
              <a:gdLst>
                <a:gd name="T0" fmla="*/ 238 w 240"/>
                <a:gd name="T1" fmla="*/ 267 h 525"/>
                <a:gd name="T2" fmla="*/ 240 w 240"/>
                <a:gd name="T3" fmla="*/ 261 h 525"/>
                <a:gd name="T4" fmla="*/ 43 w 240"/>
                <a:gd name="T5" fmla="*/ 8 h 525"/>
                <a:gd name="T6" fmla="*/ 36 w 240"/>
                <a:gd name="T7" fmla="*/ 3 h 525"/>
                <a:gd name="T8" fmla="*/ 29 w 240"/>
                <a:gd name="T9" fmla="*/ 0 h 525"/>
                <a:gd name="T10" fmla="*/ 21 w 240"/>
                <a:gd name="T11" fmla="*/ 11 h 525"/>
                <a:gd name="T12" fmla="*/ 18 w 240"/>
                <a:gd name="T13" fmla="*/ 27 h 525"/>
                <a:gd name="T14" fmla="*/ 10 w 240"/>
                <a:gd name="T15" fmla="*/ 70 h 525"/>
                <a:gd name="T16" fmla="*/ 0 w 240"/>
                <a:gd name="T17" fmla="*/ 211 h 525"/>
                <a:gd name="T18" fmla="*/ 24 w 240"/>
                <a:gd name="T19" fmla="*/ 388 h 525"/>
                <a:gd name="T20" fmla="*/ 193 w 240"/>
                <a:gd name="T21" fmla="*/ 525 h 525"/>
                <a:gd name="T22" fmla="*/ 193 w 240"/>
                <a:gd name="T23" fmla="*/ 525 h 525"/>
                <a:gd name="T24" fmla="*/ 222 w 240"/>
                <a:gd name="T25" fmla="*/ 520 h 525"/>
                <a:gd name="T26" fmla="*/ 235 w 240"/>
                <a:gd name="T27" fmla="*/ 513 h 525"/>
                <a:gd name="T28" fmla="*/ 224 w 240"/>
                <a:gd name="T29" fmla="*/ 495 h 525"/>
                <a:gd name="T30" fmla="*/ 209 w 240"/>
                <a:gd name="T31" fmla="*/ 417 h 525"/>
                <a:gd name="T32" fmla="*/ 233 w 240"/>
                <a:gd name="T33" fmla="*/ 281 h 525"/>
                <a:gd name="T34" fmla="*/ 238 w 240"/>
                <a:gd name="T35" fmla="*/ 26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525">
                  <a:moveTo>
                    <a:pt x="238" y="267"/>
                  </a:moveTo>
                  <a:cubicBezTo>
                    <a:pt x="238" y="265"/>
                    <a:pt x="239" y="263"/>
                    <a:pt x="240" y="261"/>
                  </a:cubicBezTo>
                  <a:cubicBezTo>
                    <a:pt x="184" y="123"/>
                    <a:pt x="57" y="20"/>
                    <a:pt x="43" y="8"/>
                  </a:cubicBezTo>
                  <a:cubicBezTo>
                    <a:pt x="38" y="5"/>
                    <a:pt x="36" y="3"/>
                    <a:pt x="36" y="3"/>
                  </a:cubicBezTo>
                  <a:cubicBezTo>
                    <a:pt x="33" y="1"/>
                    <a:pt x="31" y="0"/>
                    <a:pt x="29" y="0"/>
                  </a:cubicBezTo>
                  <a:cubicBezTo>
                    <a:pt x="25" y="0"/>
                    <a:pt x="22" y="6"/>
                    <a:pt x="21" y="11"/>
                  </a:cubicBezTo>
                  <a:cubicBezTo>
                    <a:pt x="20" y="12"/>
                    <a:pt x="19" y="17"/>
                    <a:pt x="18" y="27"/>
                  </a:cubicBezTo>
                  <a:cubicBezTo>
                    <a:pt x="16" y="34"/>
                    <a:pt x="13" y="49"/>
                    <a:pt x="10" y="70"/>
                  </a:cubicBezTo>
                  <a:cubicBezTo>
                    <a:pt x="6" y="103"/>
                    <a:pt x="0" y="154"/>
                    <a:pt x="0" y="211"/>
                  </a:cubicBezTo>
                  <a:cubicBezTo>
                    <a:pt x="0" y="279"/>
                    <a:pt x="8" y="339"/>
                    <a:pt x="24" y="388"/>
                  </a:cubicBezTo>
                  <a:cubicBezTo>
                    <a:pt x="54" y="483"/>
                    <a:pt x="140" y="525"/>
                    <a:pt x="193" y="525"/>
                  </a:cubicBezTo>
                  <a:cubicBezTo>
                    <a:pt x="193" y="525"/>
                    <a:pt x="193" y="525"/>
                    <a:pt x="193" y="525"/>
                  </a:cubicBezTo>
                  <a:cubicBezTo>
                    <a:pt x="204" y="525"/>
                    <a:pt x="214" y="523"/>
                    <a:pt x="222" y="520"/>
                  </a:cubicBezTo>
                  <a:cubicBezTo>
                    <a:pt x="226" y="518"/>
                    <a:pt x="230" y="516"/>
                    <a:pt x="235" y="513"/>
                  </a:cubicBezTo>
                  <a:cubicBezTo>
                    <a:pt x="231" y="508"/>
                    <a:pt x="227" y="502"/>
                    <a:pt x="224" y="495"/>
                  </a:cubicBezTo>
                  <a:cubicBezTo>
                    <a:pt x="214" y="474"/>
                    <a:pt x="209" y="449"/>
                    <a:pt x="209" y="417"/>
                  </a:cubicBezTo>
                  <a:cubicBezTo>
                    <a:pt x="209" y="378"/>
                    <a:pt x="217" y="332"/>
                    <a:pt x="233" y="281"/>
                  </a:cubicBezTo>
                  <a:cubicBezTo>
                    <a:pt x="235" y="276"/>
                    <a:pt x="236" y="271"/>
                    <a:pt x="238" y="2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1" name="Freeform 24"/>
            <p:cNvSpPr>
              <a:spLocks/>
            </p:cNvSpPr>
            <p:nvPr userDrawn="1"/>
          </p:nvSpPr>
          <p:spPr bwMode="auto">
            <a:xfrm>
              <a:off x="-1143000" y="-179387"/>
              <a:ext cx="982663" cy="1682750"/>
            </a:xfrm>
            <a:custGeom>
              <a:avLst/>
              <a:gdLst>
                <a:gd name="T0" fmla="*/ 134 w 262"/>
                <a:gd name="T1" fmla="*/ 449 h 449"/>
                <a:gd name="T2" fmla="*/ 262 w 262"/>
                <a:gd name="T3" fmla="*/ 268 h 449"/>
                <a:gd name="T4" fmla="*/ 147 w 262"/>
                <a:gd name="T5" fmla="*/ 18 h 449"/>
                <a:gd name="T6" fmla="*/ 140 w 262"/>
                <a:gd name="T7" fmla="*/ 7 h 449"/>
                <a:gd name="T8" fmla="*/ 131 w 262"/>
                <a:gd name="T9" fmla="*/ 0 h 449"/>
                <a:gd name="T10" fmla="*/ 122 w 262"/>
                <a:gd name="T11" fmla="*/ 7 h 449"/>
                <a:gd name="T12" fmla="*/ 115 w 262"/>
                <a:gd name="T13" fmla="*/ 18 h 449"/>
                <a:gd name="T14" fmla="*/ 96 w 262"/>
                <a:gd name="T15" fmla="*/ 50 h 449"/>
                <a:gd name="T16" fmla="*/ 40 w 262"/>
                <a:gd name="T17" fmla="*/ 162 h 449"/>
                <a:gd name="T18" fmla="*/ 0 w 262"/>
                <a:gd name="T19" fmla="*/ 265 h 449"/>
                <a:gd name="T20" fmla="*/ 134 w 262"/>
                <a:gd name="T21"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449">
                  <a:moveTo>
                    <a:pt x="134" y="449"/>
                  </a:moveTo>
                  <a:cubicBezTo>
                    <a:pt x="162" y="388"/>
                    <a:pt x="205" y="327"/>
                    <a:pt x="262" y="268"/>
                  </a:cubicBezTo>
                  <a:cubicBezTo>
                    <a:pt x="223" y="150"/>
                    <a:pt x="169" y="54"/>
                    <a:pt x="147" y="18"/>
                  </a:cubicBezTo>
                  <a:cubicBezTo>
                    <a:pt x="143" y="11"/>
                    <a:pt x="140" y="7"/>
                    <a:pt x="140" y="7"/>
                  </a:cubicBezTo>
                  <a:cubicBezTo>
                    <a:pt x="136" y="0"/>
                    <a:pt x="132" y="0"/>
                    <a:pt x="131" y="0"/>
                  </a:cubicBezTo>
                  <a:cubicBezTo>
                    <a:pt x="128" y="0"/>
                    <a:pt x="125" y="2"/>
                    <a:pt x="122" y="7"/>
                  </a:cubicBezTo>
                  <a:cubicBezTo>
                    <a:pt x="122" y="7"/>
                    <a:pt x="119" y="11"/>
                    <a:pt x="115" y="18"/>
                  </a:cubicBezTo>
                  <a:cubicBezTo>
                    <a:pt x="108" y="29"/>
                    <a:pt x="102" y="39"/>
                    <a:pt x="96" y="50"/>
                  </a:cubicBezTo>
                  <a:cubicBezTo>
                    <a:pt x="83" y="74"/>
                    <a:pt x="62" y="113"/>
                    <a:pt x="40" y="162"/>
                  </a:cubicBezTo>
                  <a:cubicBezTo>
                    <a:pt x="26" y="196"/>
                    <a:pt x="12" y="230"/>
                    <a:pt x="0" y="265"/>
                  </a:cubicBezTo>
                  <a:cubicBezTo>
                    <a:pt x="42" y="307"/>
                    <a:pt x="97" y="371"/>
                    <a:pt x="134" y="4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2" name="Freeform 25"/>
            <p:cNvSpPr>
              <a:spLocks/>
            </p:cNvSpPr>
            <p:nvPr userDrawn="1"/>
          </p:nvSpPr>
          <p:spPr bwMode="auto">
            <a:xfrm>
              <a:off x="15875" y="239713"/>
              <a:ext cx="952500" cy="2339975"/>
            </a:xfrm>
            <a:custGeom>
              <a:avLst/>
              <a:gdLst>
                <a:gd name="T0" fmla="*/ 61 w 254"/>
                <a:gd name="T1" fmla="*/ 88 h 624"/>
                <a:gd name="T2" fmla="*/ 82 w 254"/>
                <a:gd name="T3" fmla="*/ 118 h 624"/>
                <a:gd name="T4" fmla="*/ 82 w 254"/>
                <a:gd name="T5" fmla="*/ 119 h 624"/>
                <a:gd name="T6" fmla="*/ 103 w 254"/>
                <a:gd name="T7" fmla="*/ 324 h 624"/>
                <a:gd name="T8" fmla="*/ 78 w 254"/>
                <a:gd name="T9" fmla="*/ 510 h 624"/>
                <a:gd name="T10" fmla="*/ 0 w 254"/>
                <a:gd name="T11" fmla="*/ 624 h 624"/>
                <a:gd name="T12" fmla="*/ 182 w 254"/>
                <a:gd name="T13" fmla="*/ 496 h 624"/>
                <a:gd name="T14" fmla="*/ 254 w 254"/>
                <a:gd name="T15" fmla="*/ 157 h 624"/>
                <a:gd name="T16" fmla="*/ 250 w 254"/>
                <a:gd name="T17" fmla="*/ 55 h 624"/>
                <a:gd name="T18" fmla="*/ 245 w 254"/>
                <a:gd name="T19" fmla="*/ 15 h 624"/>
                <a:gd name="T20" fmla="*/ 230 w 254"/>
                <a:gd name="T21" fmla="*/ 0 h 624"/>
                <a:gd name="T22" fmla="*/ 222 w 254"/>
                <a:gd name="T23" fmla="*/ 2 h 624"/>
                <a:gd name="T24" fmla="*/ 222 w 254"/>
                <a:gd name="T25" fmla="*/ 2 h 624"/>
                <a:gd name="T26" fmla="*/ 222 w 254"/>
                <a:gd name="T27" fmla="*/ 2 h 624"/>
                <a:gd name="T28" fmla="*/ 211 w 254"/>
                <a:gd name="T29" fmla="*/ 7 h 624"/>
                <a:gd name="T30" fmla="*/ 182 w 254"/>
                <a:gd name="T31" fmla="*/ 20 h 624"/>
                <a:gd name="T32" fmla="*/ 178 w 254"/>
                <a:gd name="T33" fmla="*/ 22 h 624"/>
                <a:gd name="T34" fmla="*/ 72 w 254"/>
                <a:gd name="T35" fmla="*/ 80 h 624"/>
                <a:gd name="T36" fmla="*/ 61 w 254"/>
                <a:gd name="T37" fmla="*/ 8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4" h="624">
                  <a:moveTo>
                    <a:pt x="61" y="88"/>
                  </a:moveTo>
                  <a:cubicBezTo>
                    <a:pt x="71" y="93"/>
                    <a:pt x="79" y="104"/>
                    <a:pt x="82" y="118"/>
                  </a:cubicBezTo>
                  <a:cubicBezTo>
                    <a:pt x="82" y="118"/>
                    <a:pt x="82" y="118"/>
                    <a:pt x="82" y="119"/>
                  </a:cubicBezTo>
                  <a:cubicBezTo>
                    <a:pt x="87" y="142"/>
                    <a:pt x="103" y="226"/>
                    <a:pt x="103" y="324"/>
                  </a:cubicBezTo>
                  <a:cubicBezTo>
                    <a:pt x="103" y="394"/>
                    <a:pt x="95" y="457"/>
                    <a:pt x="78" y="510"/>
                  </a:cubicBezTo>
                  <a:cubicBezTo>
                    <a:pt x="61" y="566"/>
                    <a:pt x="28" y="602"/>
                    <a:pt x="0" y="624"/>
                  </a:cubicBezTo>
                  <a:cubicBezTo>
                    <a:pt x="72" y="620"/>
                    <a:pt x="136" y="575"/>
                    <a:pt x="182" y="496"/>
                  </a:cubicBezTo>
                  <a:cubicBezTo>
                    <a:pt x="242" y="391"/>
                    <a:pt x="254" y="253"/>
                    <a:pt x="254" y="157"/>
                  </a:cubicBezTo>
                  <a:cubicBezTo>
                    <a:pt x="254" y="122"/>
                    <a:pt x="253" y="88"/>
                    <a:pt x="250" y="55"/>
                  </a:cubicBezTo>
                  <a:cubicBezTo>
                    <a:pt x="248" y="30"/>
                    <a:pt x="246" y="15"/>
                    <a:pt x="245" y="15"/>
                  </a:cubicBezTo>
                  <a:cubicBezTo>
                    <a:pt x="244" y="6"/>
                    <a:pt x="239" y="0"/>
                    <a:pt x="230" y="0"/>
                  </a:cubicBezTo>
                  <a:cubicBezTo>
                    <a:pt x="228" y="0"/>
                    <a:pt x="226" y="1"/>
                    <a:pt x="222" y="2"/>
                  </a:cubicBezTo>
                  <a:cubicBezTo>
                    <a:pt x="222" y="2"/>
                    <a:pt x="222" y="2"/>
                    <a:pt x="222" y="2"/>
                  </a:cubicBezTo>
                  <a:cubicBezTo>
                    <a:pt x="222" y="2"/>
                    <a:pt x="222" y="2"/>
                    <a:pt x="222" y="2"/>
                  </a:cubicBezTo>
                  <a:cubicBezTo>
                    <a:pt x="222" y="2"/>
                    <a:pt x="218" y="4"/>
                    <a:pt x="211" y="7"/>
                  </a:cubicBezTo>
                  <a:cubicBezTo>
                    <a:pt x="204" y="10"/>
                    <a:pt x="194" y="14"/>
                    <a:pt x="182" y="20"/>
                  </a:cubicBezTo>
                  <a:cubicBezTo>
                    <a:pt x="178" y="22"/>
                    <a:pt x="178" y="22"/>
                    <a:pt x="178" y="22"/>
                  </a:cubicBezTo>
                  <a:cubicBezTo>
                    <a:pt x="142" y="39"/>
                    <a:pt x="106" y="59"/>
                    <a:pt x="72" y="80"/>
                  </a:cubicBezTo>
                  <a:cubicBezTo>
                    <a:pt x="68" y="83"/>
                    <a:pt x="64" y="85"/>
                    <a:pt x="61"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3" name="Freeform 26"/>
            <p:cNvSpPr>
              <a:spLocks/>
            </p:cNvSpPr>
            <p:nvPr userDrawn="1"/>
          </p:nvSpPr>
          <p:spPr bwMode="auto">
            <a:xfrm>
              <a:off x="-284163" y="-63500"/>
              <a:ext cx="581025" cy="738188"/>
            </a:xfrm>
            <a:custGeom>
              <a:avLst/>
              <a:gdLst>
                <a:gd name="T0" fmla="*/ 155 w 155"/>
                <a:gd name="T1" fmla="*/ 126 h 197"/>
                <a:gd name="T2" fmla="*/ 126 w 155"/>
                <a:gd name="T3" fmla="*/ 13 h 197"/>
                <a:gd name="T4" fmla="*/ 126 w 155"/>
                <a:gd name="T5" fmla="*/ 12 h 197"/>
                <a:gd name="T6" fmla="*/ 111 w 155"/>
                <a:gd name="T7" fmla="*/ 0 h 197"/>
                <a:gd name="T8" fmla="*/ 108 w 155"/>
                <a:gd name="T9" fmla="*/ 0 h 197"/>
                <a:gd name="T10" fmla="*/ 108 w 155"/>
                <a:gd name="T11" fmla="*/ 0 h 197"/>
                <a:gd name="T12" fmla="*/ 108 w 155"/>
                <a:gd name="T13" fmla="*/ 0 h 197"/>
                <a:gd name="T14" fmla="*/ 101 w 155"/>
                <a:gd name="T15" fmla="*/ 3 h 197"/>
                <a:gd name="T16" fmla="*/ 101 w 155"/>
                <a:gd name="T17" fmla="*/ 3 h 197"/>
                <a:gd name="T18" fmla="*/ 101 w 155"/>
                <a:gd name="T19" fmla="*/ 3 h 197"/>
                <a:gd name="T20" fmla="*/ 61 w 155"/>
                <a:gd name="T21" fmla="*/ 30 h 197"/>
                <a:gd name="T22" fmla="*/ 0 w 155"/>
                <a:gd name="T23" fmla="*/ 77 h 197"/>
                <a:gd name="T24" fmla="*/ 50 w 155"/>
                <a:gd name="T25" fmla="*/ 197 h 197"/>
                <a:gd name="T26" fmla="*/ 155 w 155"/>
                <a:gd name="T27" fmla="*/ 12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126"/>
                  </a:moveTo>
                  <a:cubicBezTo>
                    <a:pt x="144" y="70"/>
                    <a:pt x="131" y="28"/>
                    <a:pt x="126" y="13"/>
                  </a:cubicBezTo>
                  <a:cubicBezTo>
                    <a:pt x="126" y="12"/>
                    <a:pt x="126" y="12"/>
                    <a:pt x="126" y="12"/>
                  </a:cubicBezTo>
                  <a:cubicBezTo>
                    <a:pt x="123" y="4"/>
                    <a:pt x="118" y="0"/>
                    <a:pt x="111" y="0"/>
                  </a:cubicBezTo>
                  <a:cubicBezTo>
                    <a:pt x="110" y="0"/>
                    <a:pt x="109" y="0"/>
                    <a:pt x="108" y="0"/>
                  </a:cubicBezTo>
                  <a:cubicBezTo>
                    <a:pt x="108" y="0"/>
                    <a:pt x="108" y="0"/>
                    <a:pt x="108" y="0"/>
                  </a:cubicBezTo>
                  <a:cubicBezTo>
                    <a:pt x="108" y="0"/>
                    <a:pt x="108" y="0"/>
                    <a:pt x="108" y="0"/>
                  </a:cubicBezTo>
                  <a:cubicBezTo>
                    <a:pt x="106" y="0"/>
                    <a:pt x="103" y="1"/>
                    <a:pt x="101" y="3"/>
                  </a:cubicBezTo>
                  <a:cubicBezTo>
                    <a:pt x="101" y="3"/>
                    <a:pt x="101" y="3"/>
                    <a:pt x="101" y="3"/>
                  </a:cubicBezTo>
                  <a:cubicBezTo>
                    <a:pt x="101" y="3"/>
                    <a:pt x="101" y="3"/>
                    <a:pt x="101" y="3"/>
                  </a:cubicBezTo>
                  <a:cubicBezTo>
                    <a:pt x="101" y="3"/>
                    <a:pt x="85" y="12"/>
                    <a:pt x="61" y="30"/>
                  </a:cubicBezTo>
                  <a:cubicBezTo>
                    <a:pt x="47" y="40"/>
                    <a:pt x="26" y="56"/>
                    <a:pt x="0" y="77"/>
                  </a:cubicBezTo>
                  <a:cubicBezTo>
                    <a:pt x="19" y="117"/>
                    <a:pt x="36" y="157"/>
                    <a:pt x="50" y="197"/>
                  </a:cubicBezTo>
                  <a:cubicBezTo>
                    <a:pt x="82" y="172"/>
                    <a:pt x="116" y="149"/>
                    <a:pt x="155" y="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4" name="Freeform 27"/>
            <p:cNvSpPr>
              <a:spLocks/>
            </p:cNvSpPr>
            <p:nvPr userDrawn="1"/>
          </p:nvSpPr>
          <p:spPr bwMode="auto">
            <a:xfrm>
              <a:off x="-1600200" y="-63500"/>
              <a:ext cx="581025" cy="738188"/>
            </a:xfrm>
            <a:custGeom>
              <a:avLst/>
              <a:gdLst>
                <a:gd name="T0" fmla="*/ 155 w 155"/>
                <a:gd name="T1" fmla="*/ 77 h 197"/>
                <a:gd name="T2" fmla="*/ 94 w 155"/>
                <a:gd name="T3" fmla="*/ 30 h 197"/>
                <a:gd name="T4" fmla="*/ 54 w 155"/>
                <a:gd name="T5" fmla="*/ 3 h 197"/>
                <a:gd name="T6" fmla="*/ 54 w 155"/>
                <a:gd name="T7" fmla="*/ 3 h 197"/>
                <a:gd name="T8" fmla="*/ 54 w 155"/>
                <a:gd name="T9" fmla="*/ 3 h 197"/>
                <a:gd name="T10" fmla="*/ 47 w 155"/>
                <a:gd name="T11" fmla="*/ 0 h 197"/>
                <a:gd name="T12" fmla="*/ 47 w 155"/>
                <a:gd name="T13" fmla="*/ 0 h 197"/>
                <a:gd name="T14" fmla="*/ 47 w 155"/>
                <a:gd name="T15" fmla="*/ 0 h 197"/>
                <a:gd name="T16" fmla="*/ 44 w 155"/>
                <a:gd name="T17" fmla="*/ 0 h 197"/>
                <a:gd name="T18" fmla="*/ 29 w 155"/>
                <a:gd name="T19" fmla="*/ 12 h 197"/>
                <a:gd name="T20" fmla="*/ 29 w 155"/>
                <a:gd name="T21" fmla="*/ 13 h 197"/>
                <a:gd name="T22" fmla="*/ 0 w 155"/>
                <a:gd name="T23" fmla="*/ 126 h 197"/>
                <a:gd name="T24" fmla="*/ 105 w 155"/>
                <a:gd name="T25" fmla="*/ 197 h 197"/>
                <a:gd name="T26" fmla="*/ 155 w 155"/>
                <a:gd name="T2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77"/>
                  </a:moveTo>
                  <a:cubicBezTo>
                    <a:pt x="135" y="60"/>
                    <a:pt x="114" y="44"/>
                    <a:pt x="94" y="30"/>
                  </a:cubicBezTo>
                  <a:cubicBezTo>
                    <a:pt x="70" y="12"/>
                    <a:pt x="54" y="3"/>
                    <a:pt x="54" y="3"/>
                  </a:cubicBezTo>
                  <a:cubicBezTo>
                    <a:pt x="54" y="3"/>
                    <a:pt x="54" y="3"/>
                    <a:pt x="54" y="3"/>
                  </a:cubicBezTo>
                  <a:cubicBezTo>
                    <a:pt x="54" y="3"/>
                    <a:pt x="54" y="3"/>
                    <a:pt x="54" y="3"/>
                  </a:cubicBezTo>
                  <a:cubicBezTo>
                    <a:pt x="52" y="1"/>
                    <a:pt x="49" y="0"/>
                    <a:pt x="47" y="0"/>
                  </a:cubicBezTo>
                  <a:cubicBezTo>
                    <a:pt x="47" y="0"/>
                    <a:pt x="47" y="0"/>
                    <a:pt x="47" y="0"/>
                  </a:cubicBezTo>
                  <a:cubicBezTo>
                    <a:pt x="47" y="0"/>
                    <a:pt x="47" y="0"/>
                    <a:pt x="47" y="0"/>
                  </a:cubicBezTo>
                  <a:cubicBezTo>
                    <a:pt x="46" y="0"/>
                    <a:pt x="45" y="0"/>
                    <a:pt x="44" y="0"/>
                  </a:cubicBezTo>
                  <a:cubicBezTo>
                    <a:pt x="37" y="0"/>
                    <a:pt x="32" y="4"/>
                    <a:pt x="29" y="12"/>
                  </a:cubicBezTo>
                  <a:cubicBezTo>
                    <a:pt x="29" y="12"/>
                    <a:pt x="29" y="12"/>
                    <a:pt x="29" y="13"/>
                  </a:cubicBezTo>
                  <a:cubicBezTo>
                    <a:pt x="24" y="28"/>
                    <a:pt x="11" y="70"/>
                    <a:pt x="0" y="126"/>
                  </a:cubicBezTo>
                  <a:cubicBezTo>
                    <a:pt x="39" y="149"/>
                    <a:pt x="73" y="172"/>
                    <a:pt x="105" y="197"/>
                  </a:cubicBezTo>
                  <a:cubicBezTo>
                    <a:pt x="119" y="158"/>
                    <a:pt x="136" y="118"/>
                    <a:pt x="155"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5" name="Freeform 28"/>
            <p:cNvSpPr>
              <a:spLocks/>
            </p:cNvSpPr>
            <p:nvPr userDrawn="1"/>
          </p:nvSpPr>
          <p:spPr bwMode="auto">
            <a:xfrm>
              <a:off x="-2973388" y="914400"/>
              <a:ext cx="633413" cy="657225"/>
            </a:xfrm>
            <a:custGeom>
              <a:avLst/>
              <a:gdLst>
                <a:gd name="T0" fmla="*/ 169 w 169"/>
                <a:gd name="T1" fmla="*/ 133 h 175"/>
                <a:gd name="T2" fmla="*/ 158 w 169"/>
                <a:gd name="T3" fmla="*/ 5 h 175"/>
                <a:gd name="T4" fmla="*/ 70 w 169"/>
                <a:gd name="T5" fmla="*/ 0 h 175"/>
                <a:gd name="T6" fmla="*/ 59 w 169"/>
                <a:gd name="T7" fmla="*/ 0 h 175"/>
                <a:gd name="T8" fmla="*/ 26 w 169"/>
                <a:gd name="T9" fmla="*/ 0 h 175"/>
                <a:gd name="T10" fmla="*/ 5 w 169"/>
                <a:gd name="T11" fmla="*/ 13 h 175"/>
                <a:gd name="T12" fmla="*/ 0 w 169"/>
                <a:gd name="T13" fmla="*/ 28 h 175"/>
                <a:gd name="T14" fmla="*/ 74 w 169"/>
                <a:gd name="T15" fmla="*/ 175 h 175"/>
                <a:gd name="T16" fmla="*/ 169 w 169"/>
                <a:gd name="T17" fmla="*/ 13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133"/>
                  </a:moveTo>
                  <a:cubicBezTo>
                    <a:pt x="163" y="93"/>
                    <a:pt x="159" y="50"/>
                    <a:pt x="158" y="5"/>
                  </a:cubicBezTo>
                  <a:cubicBezTo>
                    <a:pt x="119" y="1"/>
                    <a:pt x="89" y="0"/>
                    <a:pt x="70" y="0"/>
                  </a:cubicBezTo>
                  <a:cubicBezTo>
                    <a:pt x="66" y="0"/>
                    <a:pt x="63" y="0"/>
                    <a:pt x="59" y="0"/>
                  </a:cubicBezTo>
                  <a:cubicBezTo>
                    <a:pt x="38" y="0"/>
                    <a:pt x="26" y="0"/>
                    <a:pt x="26" y="0"/>
                  </a:cubicBezTo>
                  <a:cubicBezTo>
                    <a:pt x="17" y="1"/>
                    <a:pt x="10" y="5"/>
                    <a:pt x="5" y="13"/>
                  </a:cubicBezTo>
                  <a:cubicBezTo>
                    <a:pt x="2" y="17"/>
                    <a:pt x="0" y="23"/>
                    <a:pt x="0" y="28"/>
                  </a:cubicBezTo>
                  <a:cubicBezTo>
                    <a:pt x="2" y="43"/>
                    <a:pt x="11" y="95"/>
                    <a:pt x="74" y="175"/>
                  </a:cubicBezTo>
                  <a:cubicBezTo>
                    <a:pt x="106" y="159"/>
                    <a:pt x="138" y="145"/>
                    <a:pt x="169" y="1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6" name="Freeform 29"/>
            <p:cNvSpPr>
              <a:spLocks/>
            </p:cNvSpPr>
            <p:nvPr userDrawn="1"/>
          </p:nvSpPr>
          <p:spPr bwMode="auto">
            <a:xfrm>
              <a:off x="1035050" y="914400"/>
              <a:ext cx="635000" cy="657225"/>
            </a:xfrm>
            <a:custGeom>
              <a:avLst/>
              <a:gdLst>
                <a:gd name="T0" fmla="*/ 169 w 169"/>
                <a:gd name="T1" fmla="*/ 28 h 175"/>
                <a:gd name="T2" fmla="*/ 164 w 169"/>
                <a:gd name="T3" fmla="*/ 13 h 175"/>
                <a:gd name="T4" fmla="*/ 143 w 169"/>
                <a:gd name="T5" fmla="*/ 0 h 175"/>
                <a:gd name="T6" fmla="*/ 110 w 169"/>
                <a:gd name="T7" fmla="*/ 0 h 175"/>
                <a:gd name="T8" fmla="*/ 99 w 169"/>
                <a:gd name="T9" fmla="*/ 0 h 175"/>
                <a:gd name="T10" fmla="*/ 11 w 169"/>
                <a:gd name="T11" fmla="*/ 5 h 175"/>
                <a:gd name="T12" fmla="*/ 0 w 169"/>
                <a:gd name="T13" fmla="*/ 133 h 175"/>
                <a:gd name="T14" fmla="*/ 95 w 169"/>
                <a:gd name="T15" fmla="*/ 175 h 175"/>
                <a:gd name="T16" fmla="*/ 169 w 169"/>
                <a:gd name="T17" fmla="*/ 2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28"/>
                  </a:moveTo>
                  <a:cubicBezTo>
                    <a:pt x="169" y="23"/>
                    <a:pt x="166" y="16"/>
                    <a:pt x="164" y="13"/>
                  </a:cubicBezTo>
                  <a:cubicBezTo>
                    <a:pt x="159" y="5"/>
                    <a:pt x="152" y="1"/>
                    <a:pt x="143" y="0"/>
                  </a:cubicBezTo>
                  <a:cubicBezTo>
                    <a:pt x="143" y="0"/>
                    <a:pt x="131" y="0"/>
                    <a:pt x="110" y="0"/>
                  </a:cubicBezTo>
                  <a:cubicBezTo>
                    <a:pt x="106" y="0"/>
                    <a:pt x="103" y="0"/>
                    <a:pt x="99" y="0"/>
                  </a:cubicBezTo>
                  <a:cubicBezTo>
                    <a:pt x="80" y="0"/>
                    <a:pt x="49" y="1"/>
                    <a:pt x="11" y="5"/>
                  </a:cubicBezTo>
                  <a:cubicBezTo>
                    <a:pt x="10" y="49"/>
                    <a:pt x="6" y="92"/>
                    <a:pt x="0" y="133"/>
                  </a:cubicBezTo>
                  <a:cubicBezTo>
                    <a:pt x="31" y="145"/>
                    <a:pt x="63" y="159"/>
                    <a:pt x="95" y="175"/>
                  </a:cubicBezTo>
                  <a:cubicBezTo>
                    <a:pt x="158" y="95"/>
                    <a:pt x="167" y="43"/>
                    <a:pt x="169"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7" name="Freeform 30"/>
            <p:cNvSpPr>
              <a:spLocks/>
            </p:cNvSpPr>
            <p:nvPr userDrawn="1"/>
          </p:nvSpPr>
          <p:spPr bwMode="auto">
            <a:xfrm>
              <a:off x="401638" y="1522413"/>
              <a:ext cx="1485900" cy="1046163"/>
            </a:xfrm>
            <a:custGeom>
              <a:avLst/>
              <a:gdLst>
                <a:gd name="T0" fmla="*/ 385 w 396"/>
                <a:gd name="T1" fmla="*/ 119 h 279"/>
                <a:gd name="T2" fmla="*/ 376 w 396"/>
                <a:gd name="T3" fmla="*/ 112 h 279"/>
                <a:gd name="T4" fmla="*/ 375 w 396"/>
                <a:gd name="T5" fmla="*/ 112 h 279"/>
                <a:gd name="T6" fmla="*/ 375 w 396"/>
                <a:gd name="T7" fmla="*/ 112 h 279"/>
                <a:gd name="T8" fmla="*/ 355 w 396"/>
                <a:gd name="T9" fmla="*/ 99 h 279"/>
                <a:gd name="T10" fmla="*/ 348 w 396"/>
                <a:gd name="T11" fmla="*/ 94 h 279"/>
                <a:gd name="T12" fmla="*/ 250 w 396"/>
                <a:gd name="T13" fmla="*/ 38 h 279"/>
                <a:gd name="T14" fmla="*/ 164 w 396"/>
                <a:gd name="T15" fmla="*/ 0 h 279"/>
                <a:gd name="T16" fmla="*/ 104 w 396"/>
                <a:gd name="T17" fmla="*/ 168 h 279"/>
                <a:gd name="T18" fmla="*/ 0 w 396"/>
                <a:gd name="T19" fmla="*/ 279 h 279"/>
                <a:gd name="T20" fmla="*/ 391 w 396"/>
                <a:gd name="T21" fmla="*/ 156 h 279"/>
                <a:gd name="T22" fmla="*/ 391 w 396"/>
                <a:gd name="T23" fmla="*/ 156 h 279"/>
                <a:gd name="T24" fmla="*/ 396 w 396"/>
                <a:gd name="T25" fmla="*/ 141 h 279"/>
                <a:gd name="T26" fmla="*/ 385 w 396"/>
                <a:gd name="T27" fmla="*/ 11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6" h="279">
                  <a:moveTo>
                    <a:pt x="385" y="119"/>
                  </a:moveTo>
                  <a:cubicBezTo>
                    <a:pt x="385" y="119"/>
                    <a:pt x="382" y="117"/>
                    <a:pt x="376" y="112"/>
                  </a:cubicBezTo>
                  <a:cubicBezTo>
                    <a:pt x="375" y="112"/>
                    <a:pt x="375" y="112"/>
                    <a:pt x="375" y="112"/>
                  </a:cubicBezTo>
                  <a:cubicBezTo>
                    <a:pt x="375" y="112"/>
                    <a:pt x="375" y="112"/>
                    <a:pt x="375" y="112"/>
                  </a:cubicBezTo>
                  <a:cubicBezTo>
                    <a:pt x="371" y="109"/>
                    <a:pt x="364" y="104"/>
                    <a:pt x="355" y="99"/>
                  </a:cubicBezTo>
                  <a:cubicBezTo>
                    <a:pt x="353" y="97"/>
                    <a:pt x="350" y="96"/>
                    <a:pt x="348" y="94"/>
                  </a:cubicBezTo>
                  <a:cubicBezTo>
                    <a:pt x="327" y="80"/>
                    <a:pt x="292" y="59"/>
                    <a:pt x="250" y="38"/>
                  </a:cubicBezTo>
                  <a:cubicBezTo>
                    <a:pt x="221" y="24"/>
                    <a:pt x="192" y="11"/>
                    <a:pt x="164" y="0"/>
                  </a:cubicBezTo>
                  <a:cubicBezTo>
                    <a:pt x="151" y="65"/>
                    <a:pt x="131" y="121"/>
                    <a:pt x="104" y="168"/>
                  </a:cubicBezTo>
                  <a:cubicBezTo>
                    <a:pt x="76" y="217"/>
                    <a:pt x="41" y="255"/>
                    <a:pt x="0" y="279"/>
                  </a:cubicBezTo>
                  <a:cubicBezTo>
                    <a:pt x="298" y="263"/>
                    <a:pt x="383" y="167"/>
                    <a:pt x="391" y="156"/>
                  </a:cubicBezTo>
                  <a:cubicBezTo>
                    <a:pt x="391" y="156"/>
                    <a:pt x="391" y="156"/>
                    <a:pt x="391" y="156"/>
                  </a:cubicBezTo>
                  <a:cubicBezTo>
                    <a:pt x="394" y="151"/>
                    <a:pt x="396" y="146"/>
                    <a:pt x="396" y="141"/>
                  </a:cubicBezTo>
                  <a:cubicBezTo>
                    <a:pt x="396" y="132"/>
                    <a:pt x="392" y="124"/>
                    <a:pt x="385" y="1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8" name="Freeform 31"/>
            <p:cNvSpPr>
              <a:spLocks/>
            </p:cNvSpPr>
            <p:nvPr userDrawn="1"/>
          </p:nvSpPr>
          <p:spPr bwMode="auto">
            <a:xfrm>
              <a:off x="-3190875" y="1522413"/>
              <a:ext cx="1485900" cy="1046163"/>
            </a:xfrm>
            <a:custGeom>
              <a:avLst/>
              <a:gdLst>
                <a:gd name="T0" fmla="*/ 396 w 396"/>
                <a:gd name="T1" fmla="*/ 279 h 279"/>
                <a:gd name="T2" fmla="*/ 292 w 396"/>
                <a:gd name="T3" fmla="*/ 168 h 279"/>
                <a:gd name="T4" fmla="*/ 232 w 396"/>
                <a:gd name="T5" fmla="*/ 0 h 279"/>
                <a:gd name="T6" fmla="*/ 20 w 396"/>
                <a:gd name="T7" fmla="*/ 112 h 279"/>
                <a:gd name="T8" fmla="*/ 11 w 396"/>
                <a:gd name="T9" fmla="*/ 119 h 279"/>
                <a:gd name="T10" fmla="*/ 0 w 396"/>
                <a:gd name="T11" fmla="*/ 141 h 279"/>
                <a:gd name="T12" fmla="*/ 5 w 396"/>
                <a:gd name="T13" fmla="*/ 156 h 279"/>
                <a:gd name="T14" fmla="*/ 5 w 396"/>
                <a:gd name="T15" fmla="*/ 157 h 279"/>
                <a:gd name="T16" fmla="*/ 7 w 396"/>
                <a:gd name="T17" fmla="*/ 159 h 279"/>
                <a:gd name="T18" fmla="*/ 8 w 396"/>
                <a:gd name="T19" fmla="*/ 160 h 279"/>
                <a:gd name="T20" fmla="*/ 23 w 396"/>
                <a:gd name="T21" fmla="*/ 174 h 279"/>
                <a:gd name="T22" fmla="*/ 94 w 396"/>
                <a:gd name="T23" fmla="*/ 217 h 279"/>
                <a:gd name="T24" fmla="*/ 396 w 396"/>
                <a:gd name="T25"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79">
                  <a:moveTo>
                    <a:pt x="396" y="279"/>
                  </a:moveTo>
                  <a:cubicBezTo>
                    <a:pt x="356" y="255"/>
                    <a:pt x="320" y="217"/>
                    <a:pt x="292" y="168"/>
                  </a:cubicBezTo>
                  <a:cubicBezTo>
                    <a:pt x="265" y="121"/>
                    <a:pt x="245" y="65"/>
                    <a:pt x="232" y="0"/>
                  </a:cubicBezTo>
                  <a:cubicBezTo>
                    <a:pt x="132" y="38"/>
                    <a:pt x="51" y="91"/>
                    <a:pt x="20" y="112"/>
                  </a:cubicBezTo>
                  <a:cubicBezTo>
                    <a:pt x="14" y="117"/>
                    <a:pt x="11" y="119"/>
                    <a:pt x="11" y="119"/>
                  </a:cubicBezTo>
                  <a:cubicBezTo>
                    <a:pt x="4" y="124"/>
                    <a:pt x="0" y="132"/>
                    <a:pt x="0" y="141"/>
                  </a:cubicBezTo>
                  <a:cubicBezTo>
                    <a:pt x="0" y="146"/>
                    <a:pt x="2" y="151"/>
                    <a:pt x="5" y="156"/>
                  </a:cubicBezTo>
                  <a:cubicBezTo>
                    <a:pt x="5" y="156"/>
                    <a:pt x="5" y="156"/>
                    <a:pt x="5" y="157"/>
                  </a:cubicBezTo>
                  <a:cubicBezTo>
                    <a:pt x="6" y="157"/>
                    <a:pt x="6" y="158"/>
                    <a:pt x="7" y="159"/>
                  </a:cubicBezTo>
                  <a:cubicBezTo>
                    <a:pt x="7" y="159"/>
                    <a:pt x="8" y="160"/>
                    <a:pt x="8" y="160"/>
                  </a:cubicBezTo>
                  <a:cubicBezTo>
                    <a:pt x="10" y="162"/>
                    <a:pt x="15" y="167"/>
                    <a:pt x="23" y="174"/>
                  </a:cubicBezTo>
                  <a:cubicBezTo>
                    <a:pt x="35" y="184"/>
                    <a:pt x="58" y="201"/>
                    <a:pt x="94" y="217"/>
                  </a:cubicBezTo>
                  <a:cubicBezTo>
                    <a:pt x="169" y="251"/>
                    <a:pt x="273" y="273"/>
                    <a:pt x="396" y="2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9" name="Freeform 32"/>
            <p:cNvSpPr>
              <a:spLocks/>
            </p:cNvSpPr>
            <p:nvPr userDrawn="1"/>
          </p:nvSpPr>
          <p:spPr bwMode="auto">
            <a:xfrm>
              <a:off x="-523875" y="2651125"/>
              <a:ext cx="1500188" cy="239713"/>
            </a:xfrm>
            <a:custGeom>
              <a:avLst/>
              <a:gdLst>
                <a:gd name="T0" fmla="*/ 7 w 400"/>
                <a:gd name="T1" fmla="*/ 31 h 64"/>
                <a:gd name="T2" fmla="*/ 54 w 400"/>
                <a:gd name="T3" fmla="*/ 29 h 64"/>
                <a:gd name="T4" fmla="*/ 182 w 400"/>
                <a:gd name="T5" fmla="*/ 47 h 64"/>
                <a:gd name="T6" fmla="*/ 292 w 400"/>
                <a:gd name="T7" fmla="*/ 64 h 64"/>
                <a:gd name="T8" fmla="*/ 392 w 400"/>
                <a:gd name="T9" fmla="*/ 37 h 64"/>
                <a:gd name="T10" fmla="*/ 399 w 400"/>
                <a:gd name="T11" fmla="*/ 18 h 64"/>
                <a:gd name="T12" fmla="*/ 373 w 400"/>
                <a:gd name="T13" fmla="*/ 0 h 64"/>
                <a:gd name="T14" fmla="*/ 301 w 400"/>
                <a:gd name="T15" fmla="*/ 8 h 64"/>
                <a:gd name="T16" fmla="*/ 285 w 400"/>
                <a:gd name="T17" fmla="*/ 10 h 64"/>
                <a:gd name="T18" fmla="*/ 227 w 400"/>
                <a:gd name="T19" fmla="*/ 13 h 64"/>
                <a:gd name="T20" fmla="*/ 181 w 400"/>
                <a:gd name="T21" fmla="*/ 12 h 64"/>
                <a:gd name="T22" fmla="*/ 180 w 400"/>
                <a:gd name="T23" fmla="*/ 12 h 64"/>
                <a:gd name="T24" fmla="*/ 129 w 400"/>
                <a:gd name="T25" fmla="*/ 12 h 64"/>
                <a:gd name="T26" fmla="*/ 3 w 400"/>
                <a:gd name="T27" fmla="*/ 25 h 64"/>
                <a:gd name="T28" fmla="*/ 0 w 400"/>
                <a:gd name="T29" fmla="*/ 29 h 64"/>
                <a:gd name="T30" fmla="*/ 5 w 400"/>
                <a:gd name="T31" fmla="*/ 31 h 64"/>
                <a:gd name="T32" fmla="*/ 7 w 400"/>
                <a:gd name="T3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0" h="64">
                  <a:moveTo>
                    <a:pt x="7" y="31"/>
                  </a:moveTo>
                  <a:cubicBezTo>
                    <a:pt x="23" y="29"/>
                    <a:pt x="39" y="29"/>
                    <a:pt x="54" y="29"/>
                  </a:cubicBezTo>
                  <a:cubicBezTo>
                    <a:pt x="109" y="29"/>
                    <a:pt x="146" y="38"/>
                    <a:pt x="182" y="47"/>
                  </a:cubicBezTo>
                  <a:cubicBezTo>
                    <a:pt x="216" y="56"/>
                    <a:pt x="248" y="64"/>
                    <a:pt x="292" y="64"/>
                  </a:cubicBezTo>
                  <a:cubicBezTo>
                    <a:pt x="339" y="64"/>
                    <a:pt x="377" y="54"/>
                    <a:pt x="392" y="37"/>
                  </a:cubicBezTo>
                  <a:cubicBezTo>
                    <a:pt x="397" y="31"/>
                    <a:pt x="400" y="25"/>
                    <a:pt x="399" y="18"/>
                  </a:cubicBezTo>
                  <a:cubicBezTo>
                    <a:pt x="398" y="6"/>
                    <a:pt x="394" y="0"/>
                    <a:pt x="373" y="0"/>
                  </a:cubicBezTo>
                  <a:cubicBezTo>
                    <a:pt x="358" y="0"/>
                    <a:pt x="335" y="3"/>
                    <a:pt x="301" y="8"/>
                  </a:cubicBezTo>
                  <a:cubicBezTo>
                    <a:pt x="296" y="9"/>
                    <a:pt x="290" y="9"/>
                    <a:pt x="285" y="10"/>
                  </a:cubicBezTo>
                  <a:cubicBezTo>
                    <a:pt x="270" y="12"/>
                    <a:pt x="252" y="13"/>
                    <a:pt x="227" y="13"/>
                  </a:cubicBezTo>
                  <a:cubicBezTo>
                    <a:pt x="213" y="13"/>
                    <a:pt x="197" y="13"/>
                    <a:pt x="181" y="12"/>
                  </a:cubicBezTo>
                  <a:cubicBezTo>
                    <a:pt x="180" y="12"/>
                    <a:pt x="180" y="12"/>
                    <a:pt x="180" y="12"/>
                  </a:cubicBezTo>
                  <a:cubicBezTo>
                    <a:pt x="164" y="12"/>
                    <a:pt x="146" y="12"/>
                    <a:pt x="129" y="12"/>
                  </a:cubicBezTo>
                  <a:cubicBezTo>
                    <a:pt x="92" y="12"/>
                    <a:pt x="45" y="13"/>
                    <a:pt x="3" y="25"/>
                  </a:cubicBezTo>
                  <a:cubicBezTo>
                    <a:pt x="1" y="25"/>
                    <a:pt x="0" y="28"/>
                    <a:pt x="0" y="29"/>
                  </a:cubicBezTo>
                  <a:cubicBezTo>
                    <a:pt x="0" y="30"/>
                    <a:pt x="3" y="31"/>
                    <a:pt x="5" y="31"/>
                  </a:cubicBezTo>
                  <a:cubicBezTo>
                    <a:pt x="5" y="31"/>
                    <a:pt x="6" y="31"/>
                    <a:pt x="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0" name="Freeform 33"/>
            <p:cNvSpPr>
              <a:spLocks/>
            </p:cNvSpPr>
            <p:nvPr userDrawn="1"/>
          </p:nvSpPr>
          <p:spPr bwMode="auto">
            <a:xfrm>
              <a:off x="-2279650" y="2651125"/>
              <a:ext cx="1500188" cy="239713"/>
            </a:xfrm>
            <a:custGeom>
              <a:avLst/>
              <a:gdLst>
                <a:gd name="T0" fmla="*/ 346 w 400"/>
                <a:gd name="T1" fmla="*/ 29 h 64"/>
                <a:gd name="T2" fmla="*/ 393 w 400"/>
                <a:gd name="T3" fmla="*/ 31 h 64"/>
                <a:gd name="T4" fmla="*/ 395 w 400"/>
                <a:gd name="T5" fmla="*/ 31 h 64"/>
                <a:gd name="T6" fmla="*/ 400 w 400"/>
                <a:gd name="T7" fmla="*/ 29 h 64"/>
                <a:gd name="T8" fmla="*/ 397 w 400"/>
                <a:gd name="T9" fmla="*/ 25 h 64"/>
                <a:gd name="T10" fmla="*/ 271 w 400"/>
                <a:gd name="T11" fmla="*/ 12 h 64"/>
                <a:gd name="T12" fmla="*/ 271 w 400"/>
                <a:gd name="T13" fmla="*/ 12 h 64"/>
                <a:gd name="T14" fmla="*/ 220 w 400"/>
                <a:gd name="T15" fmla="*/ 12 h 64"/>
                <a:gd name="T16" fmla="*/ 219 w 400"/>
                <a:gd name="T17" fmla="*/ 12 h 64"/>
                <a:gd name="T18" fmla="*/ 173 w 400"/>
                <a:gd name="T19" fmla="*/ 13 h 64"/>
                <a:gd name="T20" fmla="*/ 115 w 400"/>
                <a:gd name="T21" fmla="*/ 10 h 64"/>
                <a:gd name="T22" fmla="*/ 99 w 400"/>
                <a:gd name="T23" fmla="*/ 8 h 64"/>
                <a:gd name="T24" fmla="*/ 27 w 400"/>
                <a:gd name="T25" fmla="*/ 0 h 64"/>
                <a:gd name="T26" fmla="*/ 1 w 400"/>
                <a:gd name="T27" fmla="*/ 18 h 64"/>
                <a:gd name="T28" fmla="*/ 8 w 400"/>
                <a:gd name="T29" fmla="*/ 37 h 64"/>
                <a:gd name="T30" fmla="*/ 108 w 400"/>
                <a:gd name="T31" fmla="*/ 64 h 64"/>
                <a:gd name="T32" fmla="*/ 218 w 400"/>
                <a:gd name="T33" fmla="*/ 47 h 64"/>
                <a:gd name="T34" fmla="*/ 346 w 400"/>
                <a:gd name="T35"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64">
                  <a:moveTo>
                    <a:pt x="346" y="29"/>
                  </a:moveTo>
                  <a:cubicBezTo>
                    <a:pt x="361" y="29"/>
                    <a:pt x="377" y="29"/>
                    <a:pt x="393" y="31"/>
                  </a:cubicBezTo>
                  <a:cubicBezTo>
                    <a:pt x="394" y="31"/>
                    <a:pt x="394" y="31"/>
                    <a:pt x="395" y="31"/>
                  </a:cubicBezTo>
                  <a:cubicBezTo>
                    <a:pt x="397" y="31"/>
                    <a:pt x="400" y="30"/>
                    <a:pt x="400" y="29"/>
                  </a:cubicBezTo>
                  <a:cubicBezTo>
                    <a:pt x="400" y="28"/>
                    <a:pt x="399" y="25"/>
                    <a:pt x="397" y="25"/>
                  </a:cubicBezTo>
                  <a:cubicBezTo>
                    <a:pt x="355" y="13"/>
                    <a:pt x="308" y="12"/>
                    <a:pt x="271" y="12"/>
                  </a:cubicBezTo>
                  <a:cubicBezTo>
                    <a:pt x="271" y="12"/>
                    <a:pt x="271" y="12"/>
                    <a:pt x="271" y="12"/>
                  </a:cubicBezTo>
                  <a:cubicBezTo>
                    <a:pt x="254" y="12"/>
                    <a:pt x="236" y="12"/>
                    <a:pt x="220" y="12"/>
                  </a:cubicBezTo>
                  <a:cubicBezTo>
                    <a:pt x="219" y="12"/>
                    <a:pt x="219" y="12"/>
                    <a:pt x="219" y="12"/>
                  </a:cubicBezTo>
                  <a:cubicBezTo>
                    <a:pt x="203" y="13"/>
                    <a:pt x="187" y="13"/>
                    <a:pt x="173" y="13"/>
                  </a:cubicBezTo>
                  <a:cubicBezTo>
                    <a:pt x="148" y="13"/>
                    <a:pt x="130" y="12"/>
                    <a:pt x="115" y="10"/>
                  </a:cubicBezTo>
                  <a:cubicBezTo>
                    <a:pt x="109" y="9"/>
                    <a:pt x="104" y="9"/>
                    <a:pt x="99" y="8"/>
                  </a:cubicBezTo>
                  <a:cubicBezTo>
                    <a:pt x="65" y="3"/>
                    <a:pt x="42" y="0"/>
                    <a:pt x="27" y="0"/>
                  </a:cubicBezTo>
                  <a:cubicBezTo>
                    <a:pt x="6" y="0"/>
                    <a:pt x="2" y="6"/>
                    <a:pt x="1" y="18"/>
                  </a:cubicBezTo>
                  <a:cubicBezTo>
                    <a:pt x="0" y="25"/>
                    <a:pt x="3" y="31"/>
                    <a:pt x="8" y="37"/>
                  </a:cubicBezTo>
                  <a:cubicBezTo>
                    <a:pt x="23" y="53"/>
                    <a:pt x="61" y="64"/>
                    <a:pt x="108" y="64"/>
                  </a:cubicBezTo>
                  <a:cubicBezTo>
                    <a:pt x="152" y="64"/>
                    <a:pt x="184" y="56"/>
                    <a:pt x="218" y="47"/>
                  </a:cubicBezTo>
                  <a:cubicBezTo>
                    <a:pt x="254" y="38"/>
                    <a:pt x="291" y="29"/>
                    <a:pt x="346"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1" name="Freeform 34"/>
            <p:cNvSpPr>
              <a:spLocks/>
            </p:cNvSpPr>
            <p:nvPr userDrawn="1"/>
          </p:nvSpPr>
          <p:spPr bwMode="auto">
            <a:xfrm>
              <a:off x="3424238" y="3930650"/>
              <a:ext cx="1023938" cy="1368425"/>
            </a:xfrm>
            <a:custGeom>
              <a:avLst/>
              <a:gdLst>
                <a:gd name="T0" fmla="*/ 0 w 645"/>
                <a:gd name="T1" fmla="*/ 0 h 862"/>
                <a:gd name="T2" fmla="*/ 640 w 645"/>
                <a:gd name="T3" fmla="*/ 0 h 862"/>
                <a:gd name="T4" fmla="*/ 640 w 645"/>
                <a:gd name="T5" fmla="*/ 134 h 862"/>
                <a:gd name="T6" fmla="*/ 151 w 645"/>
                <a:gd name="T7" fmla="*/ 134 h 862"/>
                <a:gd name="T8" fmla="*/ 151 w 645"/>
                <a:gd name="T9" fmla="*/ 359 h 862"/>
                <a:gd name="T10" fmla="*/ 584 w 645"/>
                <a:gd name="T11" fmla="*/ 359 h 862"/>
                <a:gd name="T12" fmla="*/ 584 w 645"/>
                <a:gd name="T13" fmla="*/ 496 h 862"/>
                <a:gd name="T14" fmla="*/ 151 w 645"/>
                <a:gd name="T15" fmla="*/ 496 h 862"/>
                <a:gd name="T16" fmla="*/ 151 w 645"/>
                <a:gd name="T17" fmla="*/ 727 h 862"/>
                <a:gd name="T18" fmla="*/ 645 w 645"/>
                <a:gd name="T19" fmla="*/ 727 h 862"/>
                <a:gd name="T20" fmla="*/ 645 w 645"/>
                <a:gd name="T21" fmla="*/ 862 h 862"/>
                <a:gd name="T22" fmla="*/ 0 w 645"/>
                <a:gd name="T23" fmla="*/ 862 h 862"/>
                <a:gd name="T24" fmla="*/ 0 w 645"/>
                <a:gd name="T25" fmla="*/ 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5" h="862">
                  <a:moveTo>
                    <a:pt x="0" y="0"/>
                  </a:moveTo>
                  <a:lnTo>
                    <a:pt x="640" y="0"/>
                  </a:lnTo>
                  <a:lnTo>
                    <a:pt x="640" y="134"/>
                  </a:lnTo>
                  <a:lnTo>
                    <a:pt x="151" y="134"/>
                  </a:lnTo>
                  <a:lnTo>
                    <a:pt x="151" y="359"/>
                  </a:lnTo>
                  <a:lnTo>
                    <a:pt x="584" y="359"/>
                  </a:lnTo>
                  <a:lnTo>
                    <a:pt x="584" y="496"/>
                  </a:lnTo>
                  <a:lnTo>
                    <a:pt x="151" y="496"/>
                  </a:lnTo>
                  <a:lnTo>
                    <a:pt x="151" y="727"/>
                  </a:lnTo>
                  <a:lnTo>
                    <a:pt x="645" y="727"/>
                  </a:lnTo>
                  <a:lnTo>
                    <a:pt x="645" y="862"/>
                  </a:lnTo>
                  <a:lnTo>
                    <a:pt x="0" y="86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2" name="Freeform 35"/>
            <p:cNvSpPr>
              <a:spLocks noEditPoints="1"/>
            </p:cNvSpPr>
            <p:nvPr userDrawn="1"/>
          </p:nvSpPr>
          <p:spPr bwMode="auto">
            <a:xfrm>
              <a:off x="4545013" y="3870325"/>
              <a:ext cx="1069975" cy="1450975"/>
            </a:xfrm>
            <a:custGeom>
              <a:avLst/>
              <a:gdLst>
                <a:gd name="T0" fmla="*/ 0 w 285"/>
                <a:gd name="T1" fmla="*/ 244 h 387"/>
                <a:gd name="T2" fmla="*/ 0 w 285"/>
                <a:gd name="T3" fmla="*/ 243 h 387"/>
                <a:gd name="T4" fmla="*/ 128 w 285"/>
                <a:gd name="T5" fmla="*/ 100 h 387"/>
                <a:gd name="T6" fmla="*/ 222 w 285"/>
                <a:gd name="T7" fmla="*/ 149 h 387"/>
                <a:gd name="T8" fmla="*/ 222 w 285"/>
                <a:gd name="T9" fmla="*/ 0 h 387"/>
                <a:gd name="T10" fmla="*/ 285 w 285"/>
                <a:gd name="T11" fmla="*/ 0 h 387"/>
                <a:gd name="T12" fmla="*/ 285 w 285"/>
                <a:gd name="T13" fmla="*/ 381 h 387"/>
                <a:gd name="T14" fmla="*/ 222 w 285"/>
                <a:gd name="T15" fmla="*/ 381 h 387"/>
                <a:gd name="T16" fmla="*/ 222 w 285"/>
                <a:gd name="T17" fmla="*/ 335 h 387"/>
                <a:gd name="T18" fmla="*/ 128 w 285"/>
                <a:gd name="T19" fmla="*/ 387 h 387"/>
                <a:gd name="T20" fmla="*/ 0 w 285"/>
                <a:gd name="T21" fmla="*/ 244 h 387"/>
                <a:gd name="T22" fmla="*/ 223 w 285"/>
                <a:gd name="T23" fmla="*/ 244 h 387"/>
                <a:gd name="T24" fmla="*/ 223 w 285"/>
                <a:gd name="T25" fmla="*/ 243 h 387"/>
                <a:gd name="T26" fmla="*/ 143 w 285"/>
                <a:gd name="T27" fmla="*/ 155 h 387"/>
                <a:gd name="T28" fmla="*/ 64 w 285"/>
                <a:gd name="T29" fmla="*/ 243 h 387"/>
                <a:gd name="T30" fmla="*/ 64 w 285"/>
                <a:gd name="T31" fmla="*/ 244 h 387"/>
                <a:gd name="T32" fmla="*/ 143 w 285"/>
                <a:gd name="T33" fmla="*/ 332 h 387"/>
                <a:gd name="T34" fmla="*/ 223 w 285"/>
                <a:gd name="T35" fmla="*/ 24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387">
                  <a:moveTo>
                    <a:pt x="0" y="244"/>
                  </a:moveTo>
                  <a:cubicBezTo>
                    <a:pt x="0" y="243"/>
                    <a:pt x="0" y="243"/>
                    <a:pt x="0" y="243"/>
                  </a:cubicBezTo>
                  <a:cubicBezTo>
                    <a:pt x="0" y="152"/>
                    <a:pt x="62" y="100"/>
                    <a:pt x="128" y="100"/>
                  </a:cubicBezTo>
                  <a:cubicBezTo>
                    <a:pt x="173" y="100"/>
                    <a:pt x="202" y="122"/>
                    <a:pt x="222" y="149"/>
                  </a:cubicBezTo>
                  <a:cubicBezTo>
                    <a:pt x="222" y="0"/>
                    <a:pt x="222" y="0"/>
                    <a:pt x="222" y="0"/>
                  </a:cubicBezTo>
                  <a:cubicBezTo>
                    <a:pt x="285" y="0"/>
                    <a:pt x="285" y="0"/>
                    <a:pt x="285" y="0"/>
                  </a:cubicBezTo>
                  <a:cubicBezTo>
                    <a:pt x="285" y="381"/>
                    <a:pt x="285" y="381"/>
                    <a:pt x="285" y="381"/>
                  </a:cubicBezTo>
                  <a:cubicBezTo>
                    <a:pt x="222" y="381"/>
                    <a:pt x="222" y="381"/>
                    <a:pt x="222" y="381"/>
                  </a:cubicBezTo>
                  <a:cubicBezTo>
                    <a:pt x="222" y="335"/>
                    <a:pt x="222" y="335"/>
                    <a:pt x="222" y="335"/>
                  </a:cubicBezTo>
                  <a:cubicBezTo>
                    <a:pt x="202" y="364"/>
                    <a:pt x="173" y="387"/>
                    <a:pt x="128" y="387"/>
                  </a:cubicBezTo>
                  <a:cubicBezTo>
                    <a:pt x="63" y="387"/>
                    <a:pt x="0" y="335"/>
                    <a:pt x="0" y="244"/>
                  </a:cubicBezTo>
                  <a:close/>
                  <a:moveTo>
                    <a:pt x="223" y="244"/>
                  </a:moveTo>
                  <a:cubicBezTo>
                    <a:pt x="223" y="243"/>
                    <a:pt x="223" y="243"/>
                    <a:pt x="223" y="243"/>
                  </a:cubicBezTo>
                  <a:cubicBezTo>
                    <a:pt x="223" y="190"/>
                    <a:pt x="185" y="155"/>
                    <a:pt x="143" y="155"/>
                  </a:cubicBezTo>
                  <a:cubicBezTo>
                    <a:pt x="100" y="155"/>
                    <a:pt x="64" y="188"/>
                    <a:pt x="64" y="243"/>
                  </a:cubicBezTo>
                  <a:cubicBezTo>
                    <a:pt x="64" y="244"/>
                    <a:pt x="64" y="244"/>
                    <a:pt x="64" y="244"/>
                  </a:cubicBezTo>
                  <a:cubicBezTo>
                    <a:pt x="64" y="297"/>
                    <a:pt x="100" y="332"/>
                    <a:pt x="143" y="332"/>
                  </a:cubicBezTo>
                  <a:cubicBezTo>
                    <a:pt x="185" y="332"/>
                    <a:pt x="223" y="297"/>
                    <a:pt x="223" y="2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3" name="Freeform 36"/>
            <p:cNvSpPr>
              <a:spLocks/>
            </p:cNvSpPr>
            <p:nvPr userDrawn="1"/>
          </p:nvSpPr>
          <p:spPr bwMode="auto">
            <a:xfrm>
              <a:off x="5813425" y="4267200"/>
              <a:ext cx="925513" cy="1054100"/>
            </a:xfrm>
            <a:custGeom>
              <a:avLst/>
              <a:gdLst>
                <a:gd name="T0" fmla="*/ 0 w 247"/>
                <a:gd name="T1" fmla="*/ 175 h 281"/>
                <a:gd name="T2" fmla="*/ 0 w 247"/>
                <a:gd name="T3" fmla="*/ 0 h 281"/>
                <a:gd name="T4" fmla="*/ 63 w 247"/>
                <a:gd name="T5" fmla="*/ 0 h 281"/>
                <a:gd name="T6" fmla="*/ 63 w 247"/>
                <a:gd name="T7" fmla="*/ 156 h 281"/>
                <a:gd name="T8" fmla="*/ 122 w 247"/>
                <a:gd name="T9" fmla="*/ 223 h 281"/>
                <a:gd name="T10" fmla="*/ 184 w 247"/>
                <a:gd name="T11" fmla="*/ 155 h 281"/>
                <a:gd name="T12" fmla="*/ 184 w 247"/>
                <a:gd name="T13" fmla="*/ 0 h 281"/>
                <a:gd name="T14" fmla="*/ 247 w 247"/>
                <a:gd name="T15" fmla="*/ 0 h 281"/>
                <a:gd name="T16" fmla="*/ 247 w 247"/>
                <a:gd name="T17" fmla="*/ 275 h 281"/>
                <a:gd name="T18" fmla="*/ 184 w 247"/>
                <a:gd name="T19" fmla="*/ 275 h 281"/>
                <a:gd name="T20" fmla="*/ 184 w 247"/>
                <a:gd name="T21" fmla="*/ 232 h 281"/>
                <a:gd name="T22" fmla="*/ 98 w 247"/>
                <a:gd name="T23" fmla="*/ 281 h 281"/>
                <a:gd name="T24" fmla="*/ 0 w 247"/>
                <a:gd name="T25" fmla="*/ 17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281">
                  <a:moveTo>
                    <a:pt x="0" y="175"/>
                  </a:moveTo>
                  <a:cubicBezTo>
                    <a:pt x="0" y="0"/>
                    <a:pt x="0" y="0"/>
                    <a:pt x="0" y="0"/>
                  </a:cubicBezTo>
                  <a:cubicBezTo>
                    <a:pt x="63" y="0"/>
                    <a:pt x="63" y="0"/>
                    <a:pt x="63" y="0"/>
                  </a:cubicBezTo>
                  <a:cubicBezTo>
                    <a:pt x="63" y="156"/>
                    <a:pt x="63" y="156"/>
                    <a:pt x="63" y="156"/>
                  </a:cubicBezTo>
                  <a:cubicBezTo>
                    <a:pt x="63" y="199"/>
                    <a:pt x="84" y="223"/>
                    <a:pt x="122" y="223"/>
                  </a:cubicBezTo>
                  <a:cubicBezTo>
                    <a:pt x="158" y="223"/>
                    <a:pt x="184" y="198"/>
                    <a:pt x="184" y="155"/>
                  </a:cubicBezTo>
                  <a:cubicBezTo>
                    <a:pt x="184" y="0"/>
                    <a:pt x="184" y="0"/>
                    <a:pt x="184" y="0"/>
                  </a:cubicBezTo>
                  <a:cubicBezTo>
                    <a:pt x="247" y="0"/>
                    <a:pt x="247" y="0"/>
                    <a:pt x="247" y="0"/>
                  </a:cubicBezTo>
                  <a:cubicBezTo>
                    <a:pt x="247" y="275"/>
                    <a:pt x="247" y="275"/>
                    <a:pt x="247" y="275"/>
                  </a:cubicBezTo>
                  <a:cubicBezTo>
                    <a:pt x="184" y="275"/>
                    <a:pt x="184" y="275"/>
                    <a:pt x="184" y="275"/>
                  </a:cubicBezTo>
                  <a:cubicBezTo>
                    <a:pt x="184" y="232"/>
                    <a:pt x="184" y="232"/>
                    <a:pt x="184" y="232"/>
                  </a:cubicBezTo>
                  <a:cubicBezTo>
                    <a:pt x="166" y="258"/>
                    <a:pt x="140" y="281"/>
                    <a:pt x="98" y="281"/>
                  </a:cubicBezTo>
                  <a:cubicBezTo>
                    <a:pt x="36" y="281"/>
                    <a:pt x="0" y="239"/>
                    <a:pt x="0" y="1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4" name="Freeform 37"/>
            <p:cNvSpPr>
              <a:spLocks/>
            </p:cNvSpPr>
            <p:nvPr userDrawn="1"/>
          </p:nvSpPr>
          <p:spPr bwMode="auto">
            <a:xfrm>
              <a:off x="6889750" y="4244975"/>
              <a:ext cx="955675" cy="1076325"/>
            </a:xfrm>
            <a:custGeom>
              <a:avLst/>
              <a:gdLst>
                <a:gd name="T0" fmla="*/ 0 w 255"/>
                <a:gd name="T1" fmla="*/ 145 h 287"/>
                <a:gd name="T2" fmla="*/ 0 w 255"/>
                <a:gd name="T3" fmla="*/ 144 h 287"/>
                <a:gd name="T4" fmla="*/ 144 w 255"/>
                <a:gd name="T5" fmla="*/ 0 h 287"/>
                <a:gd name="T6" fmla="*/ 254 w 255"/>
                <a:gd name="T7" fmla="*/ 47 h 287"/>
                <a:gd name="T8" fmla="*/ 214 w 255"/>
                <a:gd name="T9" fmla="*/ 90 h 287"/>
                <a:gd name="T10" fmla="*/ 143 w 255"/>
                <a:gd name="T11" fmla="*/ 55 h 287"/>
                <a:gd name="T12" fmla="*/ 64 w 255"/>
                <a:gd name="T13" fmla="*/ 143 h 287"/>
                <a:gd name="T14" fmla="*/ 64 w 255"/>
                <a:gd name="T15" fmla="*/ 144 h 287"/>
                <a:gd name="T16" fmla="*/ 146 w 255"/>
                <a:gd name="T17" fmla="*/ 232 h 287"/>
                <a:gd name="T18" fmla="*/ 217 w 255"/>
                <a:gd name="T19" fmla="*/ 198 h 287"/>
                <a:gd name="T20" fmla="*/ 255 w 255"/>
                <a:gd name="T21" fmla="*/ 236 h 287"/>
                <a:gd name="T22" fmla="*/ 143 w 255"/>
                <a:gd name="T23" fmla="*/ 287 h 287"/>
                <a:gd name="T24" fmla="*/ 0 w 255"/>
                <a:gd name="T25"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87">
                  <a:moveTo>
                    <a:pt x="0" y="145"/>
                  </a:moveTo>
                  <a:cubicBezTo>
                    <a:pt x="0" y="144"/>
                    <a:pt x="0" y="144"/>
                    <a:pt x="0" y="144"/>
                  </a:cubicBezTo>
                  <a:cubicBezTo>
                    <a:pt x="0" y="66"/>
                    <a:pt x="61" y="0"/>
                    <a:pt x="144" y="0"/>
                  </a:cubicBezTo>
                  <a:cubicBezTo>
                    <a:pt x="195" y="0"/>
                    <a:pt x="228" y="19"/>
                    <a:pt x="254" y="47"/>
                  </a:cubicBezTo>
                  <a:cubicBezTo>
                    <a:pt x="214" y="90"/>
                    <a:pt x="214" y="90"/>
                    <a:pt x="214" y="90"/>
                  </a:cubicBezTo>
                  <a:cubicBezTo>
                    <a:pt x="195" y="69"/>
                    <a:pt x="175" y="55"/>
                    <a:pt x="143" y="55"/>
                  </a:cubicBezTo>
                  <a:cubicBezTo>
                    <a:pt x="97" y="55"/>
                    <a:pt x="64" y="95"/>
                    <a:pt x="64" y="143"/>
                  </a:cubicBezTo>
                  <a:cubicBezTo>
                    <a:pt x="64" y="144"/>
                    <a:pt x="64" y="144"/>
                    <a:pt x="64" y="144"/>
                  </a:cubicBezTo>
                  <a:cubicBezTo>
                    <a:pt x="64" y="193"/>
                    <a:pt x="97" y="232"/>
                    <a:pt x="146" y="232"/>
                  </a:cubicBezTo>
                  <a:cubicBezTo>
                    <a:pt x="176" y="232"/>
                    <a:pt x="198" y="219"/>
                    <a:pt x="217" y="198"/>
                  </a:cubicBezTo>
                  <a:cubicBezTo>
                    <a:pt x="255" y="236"/>
                    <a:pt x="255" y="236"/>
                    <a:pt x="255" y="236"/>
                  </a:cubicBezTo>
                  <a:cubicBezTo>
                    <a:pt x="228" y="266"/>
                    <a:pt x="197" y="287"/>
                    <a:pt x="143" y="287"/>
                  </a:cubicBezTo>
                  <a:cubicBezTo>
                    <a:pt x="61" y="287"/>
                    <a:pt x="0" y="223"/>
                    <a:pt x="0" y="1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5" name="Freeform 38"/>
            <p:cNvSpPr>
              <a:spLocks noEditPoints="1"/>
            </p:cNvSpPr>
            <p:nvPr userDrawn="1"/>
          </p:nvSpPr>
          <p:spPr bwMode="auto">
            <a:xfrm>
              <a:off x="7908925" y="4252913"/>
              <a:ext cx="930275" cy="1068388"/>
            </a:xfrm>
            <a:custGeom>
              <a:avLst/>
              <a:gdLst>
                <a:gd name="T0" fmla="*/ 0 w 248"/>
                <a:gd name="T1" fmla="*/ 200 h 285"/>
                <a:gd name="T2" fmla="*/ 0 w 248"/>
                <a:gd name="T3" fmla="*/ 199 h 285"/>
                <a:gd name="T4" fmla="*/ 113 w 248"/>
                <a:gd name="T5" fmla="*/ 110 h 285"/>
                <a:gd name="T6" fmla="*/ 187 w 248"/>
                <a:gd name="T7" fmla="*/ 122 h 285"/>
                <a:gd name="T8" fmla="*/ 187 w 248"/>
                <a:gd name="T9" fmla="*/ 115 h 285"/>
                <a:gd name="T10" fmla="*/ 119 w 248"/>
                <a:gd name="T11" fmla="*/ 55 h 285"/>
                <a:gd name="T12" fmla="*/ 40 w 248"/>
                <a:gd name="T13" fmla="*/ 72 h 285"/>
                <a:gd name="T14" fmla="*/ 24 w 248"/>
                <a:gd name="T15" fmla="*/ 23 h 285"/>
                <a:gd name="T16" fmla="*/ 127 w 248"/>
                <a:gd name="T17" fmla="*/ 0 h 285"/>
                <a:gd name="T18" fmla="*/ 219 w 248"/>
                <a:gd name="T19" fmla="*/ 31 h 285"/>
                <a:gd name="T20" fmla="*/ 248 w 248"/>
                <a:gd name="T21" fmla="*/ 116 h 285"/>
                <a:gd name="T22" fmla="*/ 248 w 248"/>
                <a:gd name="T23" fmla="*/ 279 h 285"/>
                <a:gd name="T24" fmla="*/ 187 w 248"/>
                <a:gd name="T25" fmla="*/ 279 h 285"/>
                <a:gd name="T26" fmla="*/ 187 w 248"/>
                <a:gd name="T27" fmla="*/ 245 h 285"/>
                <a:gd name="T28" fmla="*/ 97 w 248"/>
                <a:gd name="T29" fmla="*/ 285 h 285"/>
                <a:gd name="T30" fmla="*/ 0 w 248"/>
                <a:gd name="T31" fmla="*/ 200 h 285"/>
                <a:gd name="T32" fmla="*/ 188 w 248"/>
                <a:gd name="T33" fmla="*/ 180 h 285"/>
                <a:gd name="T34" fmla="*/ 188 w 248"/>
                <a:gd name="T35" fmla="*/ 161 h 285"/>
                <a:gd name="T36" fmla="*/ 126 w 248"/>
                <a:gd name="T37" fmla="*/ 150 h 285"/>
                <a:gd name="T38" fmla="*/ 61 w 248"/>
                <a:gd name="T39" fmla="*/ 196 h 285"/>
                <a:gd name="T40" fmla="*/ 61 w 248"/>
                <a:gd name="T41" fmla="*/ 197 h 285"/>
                <a:gd name="T42" fmla="*/ 115 w 248"/>
                <a:gd name="T43" fmla="*/ 239 h 285"/>
                <a:gd name="T44" fmla="*/ 188 w 248"/>
                <a:gd name="T45" fmla="*/ 1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8" h="285">
                  <a:moveTo>
                    <a:pt x="0" y="200"/>
                  </a:moveTo>
                  <a:cubicBezTo>
                    <a:pt x="0" y="199"/>
                    <a:pt x="0" y="199"/>
                    <a:pt x="0" y="199"/>
                  </a:cubicBezTo>
                  <a:cubicBezTo>
                    <a:pt x="0" y="139"/>
                    <a:pt x="46" y="110"/>
                    <a:pt x="113" y="110"/>
                  </a:cubicBezTo>
                  <a:cubicBezTo>
                    <a:pt x="144" y="110"/>
                    <a:pt x="166" y="115"/>
                    <a:pt x="187" y="122"/>
                  </a:cubicBezTo>
                  <a:cubicBezTo>
                    <a:pt x="187" y="115"/>
                    <a:pt x="187" y="115"/>
                    <a:pt x="187" y="115"/>
                  </a:cubicBezTo>
                  <a:cubicBezTo>
                    <a:pt x="187" y="76"/>
                    <a:pt x="163" y="55"/>
                    <a:pt x="119" y="55"/>
                  </a:cubicBezTo>
                  <a:cubicBezTo>
                    <a:pt x="88" y="55"/>
                    <a:pt x="65" y="62"/>
                    <a:pt x="40" y="72"/>
                  </a:cubicBezTo>
                  <a:cubicBezTo>
                    <a:pt x="24" y="23"/>
                    <a:pt x="24" y="23"/>
                    <a:pt x="24" y="23"/>
                  </a:cubicBezTo>
                  <a:cubicBezTo>
                    <a:pt x="54" y="9"/>
                    <a:pt x="84" y="0"/>
                    <a:pt x="127" y="0"/>
                  </a:cubicBezTo>
                  <a:cubicBezTo>
                    <a:pt x="169" y="0"/>
                    <a:pt x="199" y="11"/>
                    <a:pt x="219" y="31"/>
                  </a:cubicBezTo>
                  <a:cubicBezTo>
                    <a:pt x="239" y="51"/>
                    <a:pt x="248" y="80"/>
                    <a:pt x="248" y="116"/>
                  </a:cubicBezTo>
                  <a:cubicBezTo>
                    <a:pt x="248" y="279"/>
                    <a:pt x="248" y="279"/>
                    <a:pt x="248" y="279"/>
                  </a:cubicBezTo>
                  <a:cubicBezTo>
                    <a:pt x="187" y="279"/>
                    <a:pt x="187" y="279"/>
                    <a:pt x="187" y="279"/>
                  </a:cubicBezTo>
                  <a:cubicBezTo>
                    <a:pt x="187" y="245"/>
                    <a:pt x="187" y="245"/>
                    <a:pt x="187" y="245"/>
                  </a:cubicBezTo>
                  <a:cubicBezTo>
                    <a:pt x="168" y="267"/>
                    <a:pt x="139" y="285"/>
                    <a:pt x="97" y="285"/>
                  </a:cubicBezTo>
                  <a:cubicBezTo>
                    <a:pt x="46" y="285"/>
                    <a:pt x="0" y="255"/>
                    <a:pt x="0" y="200"/>
                  </a:cubicBezTo>
                  <a:close/>
                  <a:moveTo>
                    <a:pt x="188" y="180"/>
                  </a:moveTo>
                  <a:cubicBezTo>
                    <a:pt x="188" y="161"/>
                    <a:pt x="188" y="161"/>
                    <a:pt x="188" y="161"/>
                  </a:cubicBezTo>
                  <a:cubicBezTo>
                    <a:pt x="172" y="155"/>
                    <a:pt x="151" y="150"/>
                    <a:pt x="126" y="150"/>
                  </a:cubicBezTo>
                  <a:cubicBezTo>
                    <a:pt x="85" y="150"/>
                    <a:pt x="61" y="167"/>
                    <a:pt x="61" y="196"/>
                  </a:cubicBezTo>
                  <a:cubicBezTo>
                    <a:pt x="61" y="197"/>
                    <a:pt x="61" y="197"/>
                    <a:pt x="61" y="197"/>
                  </a:cubicBezTo>
                  <a:cubicBezTo>
                    <a:pt x="61" y="224"/>
                    <a:pt x="85" y="239"/>
                    <a:pt x="115" y="239"/>
                  </a:cubicBezTo>
                  <a:cubicBezTo>
                    <a:pt x="157" y="239"/>
                    <a:pt x="188" y="215"/>
                    <a:pt x="188"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6" name="Freeform 39"/>
            <p:cNvSpPr>
              <a:spLocks/>
            </p:cNvSpPr>
            <p:nvPr userDrawn="1"/>
          </p:nvSpPr>
          <p:spPr bwMode="auto">
            <a:xfrm>
              <a:off x="8943975" y="3983038"/>
              <a:ext cx="646113" cy="1335088"/>
            </a:xfrm>
            <a:custGeom>
              <a:avLst/>
              <a:gdLst>
                <a:gd name="T0" fmla="*/ 35 w 172"/>
                <a:gd name="T1" fmla="*/ 275 h 356"/>
                <a:gd name="T2" fmla="*/ 35 w 172"/>
                <a:gd name="T3" fmla="*/ 130 h 356"/>
                <a:gd name="T4" fmla="*/ 0 w 172"/>
                <a:gd name="T5" fmla="*/ 130 h 356"/>
                <a:gd name="T6" fmla="*/ 0 w 172"/>
                <a:gd name="T7" fmla="*/ 76 h 356"/>
                <a:gd name="T8" fmla="*/ 35 w 172"/>
                <a:gd name="T9" fmla="*/ 76 h 356"/>
                <a:gd name="T10" fmla="*/ 35 w 172"/>
                <a:gd name="T11" fmla="*/ 0 h 356"/>
                <a:gd name="T12" fmla="*/ 98 w 172"/>
                <a:gd name="T13" fmla="*/ 0 h 356"/>
                <a:gd name="T14" fmla="*/ 98 w 172"/>
                <a:gd name="T15" fmla="*/ 76 h 356"/>
                <a:gd name="T16" fmla="*/ 172 w 172"/>
                <a:gd name="T17" fmla="*/ 76 h 356"/>
                <a:gd name="T18" fmla="*/ 172 w 172"/>
                <a:gd name="T19" fmla="*/ 130 h 356"/>
                <a:gd name="T20" fmla="*/ 98 w 172"/>
                <a:gd name="T21" fmla="*/ 130 h 356"/>
                <a:gd name="T22" fmla="*/ 98 w 172"/>
                <a:gd name="T23" fmla="*/ 265 h 356"/>
                <a:gd name="T24" fmla="*/ 132 w 172"/>
                <a:gd name="T25" fmla="*/ 299 h 356"/>
                <a:gd name="T26" fmla="*/ 171 w 172"/>
                <a:gd name="T27" fmla="*/ 290 h 356"/>
                <a:gd name="T28" fmla="*/ 171 w 172"/>
                <a:gd name="T29" fmla="*/ 342 h 356"/>
                <a:gd name="T30" fmla="*/ 114 w 172"/>
                <a:gd name="T31" fmla="*/ 356 h 356"/>
                <a:gd name="T32" fmla="*/ 35 w 172"/>
                <a:gd name="T33" fmla="*/ 27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356">
                  <a:moveTo>
                    <a:pt x="35" y="275"/>
                  </a:moveTo>
                  <a:cubicBezTo>
                    <a:pt x="35" y="130"/>
                    <a:pt x="35" y="130"/>
                    <a:pt x="35" y="130"/>
                  </a:cubicBezTo>
                  <a:cubicBezTo>
                    <a:pt x="0" y="130"/>
                    <a:pt x="0" y="130"/>
                    <a:pt x="0" y="130"/>
                  </a:cubicBezTo>
                  <a:cubicBezTo>
                    <a:pt x="0" y="76"/>
                    <a:pt x="0" y="76"/>
                    <a:pt x="0" y="76"/>
                  </a:cubicBezTo>
                  <a:cubicBezTo>
                    <a:pt x="35" y="76"/>
                    <a:pt x="35" y="76"/>
                    <a:pt x="35" y="76"/>
                  </a:cubicBezTo>
                  <a:cubicBezTo>
                    <a:pt x="35" y="0"/>
                    <a:pt x="35" y="0"/>
                    <a:pt x="35" y="0"/>
                  </a:cubicBezTo>
                  <a:cubicBezTo>
                    <a:pt x="98" y="0"/>
                    <a:pt x="98" y="0"/>
                    <a:pt x="98" y="0"/>
                  </a:cubicBezTo>
                  <a:cubicBezTo>
                    <a:pt x="98" y="76"/>
                    <a:pt x="98" y="76"/>
                    <a:pt x="98" y="76"/>
                  </a:cubicBezTo>
                  <a:cubicBezTo>
                    <a:pt x="172" y="76"/>
                    <a:pt x="172" y="76"/>
                    <a:pt x="172" y="76"/>
                  </a:cubicBezTo>
                  <a:cubicBezTo>
                    <a:pt x="172" y="130"/>
                    <a:pt x="172" y="130"/>
                    <a:pt x="172" y="130"/>
                  </a:cubicBezTo>
                  <a:cubicBezTo>
                    <a:pt x="98" y="130"/>
                    <a:pt x="98" y="130"/>
                    <a:pt x="98" y="130"/>
                  </a:cubicBezTo>
                  <a:cubicBezTo>
                    <a:pt x="98" y="265"/>
                    <a:pt x="98" y="265"/>
                    <a:pt x="98" y="265"/>
                  </a:cubicBezTo>
                  <a:cubicBezTo>
                    <a:pt x="98" y="290"/>
                    <a:pt x="110" y="299"/>
                    <a:pt x="132" y="299"/>
                  </a:cubicBezTo>
                  <a:cubicBezTo>
                    <a:pt x="146" y="299"/>
                    <a:pt x="158" y="296"/>
                    <a:pt x="171" y="290"/>
                  </a:cubicBezTo>
                  <a:cubicBezTo>
                    <a:pt x="171" y="342"/>
                    <a:pt x="171" y="342"/>
                    <a:pt x="171" y="342"/>
                  </a:cubicBezTo>
                  <a:cubicBezTo>
                    <a:pt x="155" y="351"/>
                    <a:pt x="138" y="356"/>
                    <a:pt x="114" y="356"/>
                  </a:cubicBezTo>
                  <a:cubicBezTo>
                    <a:pt x="68" y="356"/>
                    <a:pt x="35" y="335"/>
                    <a:pt x="35" y="2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7" name="Freeform 40"/>
            <p:cNvSpPr>
              <a:spLocks noEditPoints="1"/>
            </p:cNvSpPr>
            <p:nvPr userDrawn="1"/>
          </p:nvSpPr>
          <p:spPr bwMode="auto">
            <a:xfrm>
              <a:off x="9747250" y="3884613"/>
              <a:ext cx="255588" cy="1414463"/>
            </a:xfrm>
            <a:custGeom>
              <a:avLst/>
              <a:gdLst>
                <a:gd name="T0" fmla="*/ 0 w 161"/>
                <a:gd name="T1" fmla="*/ 0 h 891"/>
                <a:gd name="T2" fmla="*/ 161 w 161"/>
                <a:gd name="T3" fmla="*/ 0 h 891"/>
                <a:gd name="T4" fmla="*/ 161 w 161"/>
                <a:gd name="T5" fmla="*/ 142 h 891"/>
                <a:gd name="T6" fmla="*/ 0 w 161"/>
                <a:gd name="T7" fmla="*/ 142 h 891"/>
                <a:gd name="T8" fmla="*/ 0 w 161"/>
                <a:gd name="T9" fmla="*/ 0 h 891"/>
                <a:gd name="T10" fmla="*/ 5 w 161"/>
                <a:gd name="T11" fmla="*/ 241 h 891"/>
                <a:gd name="T12" fmla="*/ 154 w 161"/>
                <a:gd name="T13" fmla="*/ 241 h 891"/>
                <a:gd name="T14" fmla="*/ 154 w 161"/>
                <a:gd name="T15" fmla="*/ 891 h 891"/>
                <a:gd name="T16" fmla="*/ 5 w 161"/>
                <a:gd name="T17" fmla="*/ 891 h 891"/>
                <a:gd name="T18" fmla="*/ 5 w 161"/>
                <a:gd name="T19" fmla="*/ 24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891">
                  <a:moveTo>
                    <a:pt x="0" y="0"/>
                  </a:moveTo>
                  <a:lnTo>
                    <a:pt x="161" y="0"/>
                  </a:lnTo>
                  <a:lnTo>
                    <a:pt x="161" y="142"/>
                  </a:lnTo>
                  <a:lnTo>
                    <a:pt x="0" y="142"/>
                  </a:lnTo>
                  <a:lnTo>
                    <a:pt x="0" y="0"/>
                  </a:lnTo>
                  <a:close/>
                  <a:moveTo>
                    <a:pt x="5" y="241"/>
                  </a:moveTo>
                  <a:lnTo>
                    <a:pt x="154" y="241"/>
                  </a:lnTo>
                  <a:lnTo>
                    <a:pt x="154" y="891"/>
                  </a:lnTo>
                  <a:lnTo>
                    <a:pt x="5" y="891"/>
                  </a:lnTo>
                  <a:lnTo>
                    <a:pt x="5" y="2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8" name="Freeform 41"/>
            <p:cNvSpPr>
              <a:spLocks noEditPoints="1"/>
            </p:cNvSpPr>
            <p:nvPr userDrawn="1"/>
          </p:nvSpPr>
          <p:spPr bwMode="auto">
            <a:xfrm>
              <a:off x="10155238" y="4244975"/>
              <a:ext cx="1103313" cy="1076325"/>
            </a:xfrm>
            <a:custGeom>
              <a:avLst/>
              <a:gdLst>
                <a:gd name="T0" fmla="*/ 0 w 294"/>
                <a:gd name="T1" fmla="*/ 145 h 287"/>
                <a:gd name="T2" fmla="*/ 0 w 294"/>
                <a:gd name="T3" fmla="*/ 144 h 287"/>
                <a:gd name="T4" fmla="*/ 147 w 294"/>
                <a:gd name="T5" fmla="*/ 0 h 287"/>
                <a:gd name="T6" fmla="*/ 294 w 294"/>
                <a:gd name="T7" fmla="*/ 143 h 287"/>
                <a:gd name="T8" fmla="*/ 294 w 294"/>
                <a:gd name="T9" fmla="*/ 144 h 287"/>
                <a:gd name="T10" fmla="*/ 146 w 294"/>
                <a:gd name="T11" fmla="*/ 287 h 287"/>
                <a:gd name="T12" fmla="*/ 0 w 294"/>
                <a:gd name="T13" fmla="*/ 145 h 287"/>
                <a:gd name="T14" fmla="*/ 231 w 294"/>
                <a:gd name="T15" fmla="*/ 145 h 287"/>
                <a:gd name="T16" fmla="*/ 231 w 294"/>
                <a:gd name="T17" fmla="*/ 144 h 287"/>
                <a:gd name="T18" fmla="*/ 146 w 294"/>
                <a:gd name="T19" fmla="*/ 55 h 287"/>
                <a:gd name="T20" fmla="*/ 63 w 294"/>
                <a:gd name="T21" fmla="*/ 143 h 287"/>
                <a:gd name="T22" fmla="*/ 63 w 294"/>
                <a:gd name="T23" fmla="*/ 144 h 287"/>
                <a:gd name="T24" fmla="*/ 147 w 294"/>
                <a:gd name="T25" fmla="*/ 232 h 287"/>
                <a:gd name="T26" fmla="*/ 231 w 294"/>
                <a:gd name="T27"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4" h="287">
                  <a:moveTo>
                    <a:pt x="0" y="145"/>
                  </a:moveTo>
                  <a:cubicBezTo>
                    <a:pt x="0" y="144"/>
                    <a:pt x="0" y="144"/>
                    <a:pt x="0" y="144"/>
                  </a:cubicBezTo>
                  <a:cubicBezTo>
                    <a:pt x="0" y="65"/>
                    <a:pt x="63" y="0"/>
                    <a:pt x="147" y="0"/>
                  </a:cubicBezTo>
                  <a:cubicBezTo>
                    <a:pt x="232" y="0"/>
                    <a:pt x="294" y="64"/>
                    <a:pt x="294" y="143"/>
                  </a:cubicBezTo>
                  <a:cubicBezTo>
                    <a:pt x="294" y="144"/>
                    <a:pt x="294" y="144"/>
                    <a:pt x="294" y="144"/>
                  </a:cubicBezTo>
                  <a:cubicBezTo>
                    <a:pt x="294" y="222"/>
                    <a:pt x="231" y="287"/>
                    <a:pt x="146" y="287"/>
                  </a:cubicBezTo>
                  <a:cubicBezTo>
                    <a:pt x="62" y="287"/>
                    <a:pt x="0" y="223"/>
                    <a:pt x="0" y="145"/>
                  </a:cubicBezTo>
                  <a:close/>
                  <a:moveTo>
                    <a:pt x="231" y="145"/>
                  </a:moveTo>
                  <a:cubicBezTo>
                    <a:pt x="231" y="144"/>
                    <a:pt x="231" y="144"/>
                    <a:pt x="231" y="144"/>
                  </a:cubicBezTo>
                  <a:cubicBezTo>
                    <a:pt x="231" y="95"/>
                    <a:pt x="196" y="55"/>
                    <a:pt x="146" y="55"/>
                  </a:cubicBezTo>
                  <a:cubicBezTo>
                    <a:pt x="96" y="55"/>
                    <a:pt x="63" y="95"/>
                    <a:pt x="63" y="143"/>
                  </a:cubicBezTo>
                  <a:cubicBezTo>
                    <a:pt x="63" y="144"/>
                    <a:pt x="63" y="144"/>
                    <a:pt x="63" y="144"/>
                  </a:cubicBezTo>
                  <a:cubicBezTo>
                    <a:pt x="63" y="192"/>
                    <a:pt x="98" y="232"/>
                    <a:pt x="147" y="232"/>
                  </a:cubicBezTo>
                  <a:cubicBezTo>
                    <a:pt x="198" y="232"/>
                    <a:pt x="231" y="192"/>
                    <a:pt x="231" y="1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9" name="Freeform 42"/>
            <p:cNvSpPr>
              <a:spLocks/>
            </p:cNvSpPr>
            <p:nvPr userDrawn="1"/>
          </p:nvSpPr>
          <p:spPr bwMode="auto">
            <a:xfrm>
              <a:off x="11407775" y="4244975"/>
              <a:ext cx="930275" cy="1054100"/>
            </a:xfrm>
            <a:custGeom>
              <a:avLst/>
              <a:gdLst>
                <a:gd name="T0" fmla="*/ 0 w 248"/>
                <a:gd name="T1" fmla="*/ 6 h 281"/>
                <a:gd name="T2" fmla="*/ 64 w 248"/>
                <a:gd name="T3" fmla="*/ 6 h 281"/>
                <a:gd name="T4" fmla="*/ 64 w 248"/>
                <a:gd name="T5" fmla="*/ 48 h 281"/>
                <a:gd name="T6" fmla="*/ 150 w 248"/>
                <a:gd name="T7" fmla="*/ 0 h 281"/>
                <a:gd name="T8" fmla="*/ 248 w 248"/>
                <a:gd name="T9" fmla="*/ 105 h 281"/>
                <a:gd name="T10" fmla="*/ 248 w 248"/>
                <a:gd name="T11" fmla="*/ 281 h 281"/>
                <a:gd name="T12" fmla="*/ 184 w 248"/>
                <a:gd name="T13" fmla="*/ 281 h 281"/>
                <a:gd name="T14" fmla="*/ 184 w 248"/>
                <a:gd name="T15" fmla="*/ 125 h 281"/>
                <a:gd name="T16" fmla="*/ 126 w 248"/>
                <a:gd name="T17" fmla="*/ 57 h 281"/>
                <a:gd name="T18" fmla="*/ 64 w 248"/>
                <a:gd name="T19" fmla="*/ 126 h 281"/>
                <a:gd name="T20" fmla="*/ 64 w 248"/>
                <a:gd name="T21" fmla="*/ 281 h 281"/>
                <a:gd name="T22" fmla="*/ 0 w 248"/>
                <a:gd name="T23" fmla="*/ 281 h 281"/>
                <a:gd name="T24" fmla="*/ 0 w 248"/>
                <a:gd name="T25" fmla="*/ 6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8" h="281">
                  <a:moveTo>
                    <a:pt x="0" y="6"/>
                  </a:moveTo>
                  <a:cubicBezTo>
                    <a:pt x="64" y="6"/>
                    <a:pt x="64" y="6"/>
                    <a:pt x="64" y="6"/>
                  </a:cubicBezTo>
                  <a:cubicBezTo>
                    <a:pt x="64" y="48"/>
                    <a:pt x="64" y="48"/>
                    <a:pt x="64" y="48"/>
                  </a:cubicBezTo>
                  <a:cubicBezTo>
                    <a:pt x="81" y="22"/>
                    <a:pt x="107" y="0"/>
                    <a:pt x="150" y="0"/>
                  </a:cubicBezTo>
                  <a:cubicBezTo>
                    <a:pt x="212" y="0"/>
                    <a:pt x="248" y="42"/>
                    <a:pt x="248" y="105"/>
                  </a:cubicBezTo>
                  <a:cubicBezTo>
                    <a:pt x="248" y="281"/>
                    <a:pt x="248" y="281"/>
                    <a:pt x="248" y="281"/>
                  </a:cubicBezTo>
                  <a:cubicBezTo>
                    <a:pt x="184" y="281"/>
                    <a:pt x="184" y="281"/>
                    <a:pt x="184" y="281"/>
                  </a:cubicBezTo>
                  <a:cubicBezTo>
                    <a:pt x="184" y="125"/>
                    <a:pt x="184" y="125"/>
                    <a:pt x="184" y="125"/>
                  </a:cubicBezTo>
                  <a:cubicBezTo>
                    <a:pt x="184" y="82"/>
                    <a:pt x="163" y="57"/>
                    <a:pt x="126" y="57"/>
                  </a:cubicBezTo>
                  <a:cubicBezTo>
                    <a:pt x="89" y="57"/>
                    <a:pt x="64" y="83"/>
                    <a:pt x="64" y="126"/>
                  </a:cubicBezTo>
                  <a:cubicBezTo>
                    <a:pt x="64" y="281"/>
                    <a:pt x="64" y="281"/>
                    <a:pt x="64" y="281"/>
                  </a:cubicBezTo>
                  <a:cubicBezTo>
                    <a:pt x="0" y="281"/>
                    <a:pt x="0" y="281"/>
                    <a:pt x="0" y="281"/>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grpSp>
      <p:cxnSp>
        <p:nvCxnSpPr>
          <p:cNvPr id="1045" name="Straight Connector 1044"/>
          <p:cNvCxnSpPr/>
          <p:nvPr userDrawn="1"/>
        </p:nvCxnSpPr>
        <p:spPr>
          <a:xfrm>
            <a:off x="395536" y="2813127"/>
            <a:ext cx="496855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47" name="Oval 1046"/>
          <p:cNvSpPr/>
          <p:nvPr userDrawn="1"/>
        </p:nvSpPr>
        <p:spPr>
          <a:xfrm>
            <a:off x="5364088" y="2381079"/>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AU" dirty="0">
              <a:solidFill>
                <a:prstClr val="white"/>
              </a:solidFill>
            </a:endParaRPr>
          </a:p>
        </p:txBody>
      </p:sp>
      <p:sp>
        <p:nvSpPr>
          <p:cNvPr id="39" name="Date Placeholder 38"/>
          <p:cNvSpPr>
            <a:spLocks noGrp="1"/>
          </p:cNvSpPr>
          <p:nvPr>
            <p:ph type="dt" sz="half" idx="10"/>
          </p:nvPr>
        </p:nvSpPr>
        <p:spPr/>
        <p:txBody>
          <a:bodyPr/>
          <a:lstStyle>
            <a:lvl1pPr>
              <a:defRPr>
                <a:solidFill>
                  <a:schemeClr val="bg1"/>
                </a:solidFill>
              </a:defRPr>
            </a:lvl1pPr>
          </a:lstStyle>
          <a:p>
            <a:fld id="{546E0129-E971-414F-9C50-133062B87FFC}" type="datetime4">
              <a:rPr lang="en-AU" smtClean="0">
                <a:solidFill>
                  <a:prstClr val="white"/>
                </a:solidFill>
              </a:rPr>
              <a:pPr/>
              <a:t>25 July 2017</a:t>
            </a:fld>
            <a:endParaRPr lang="en-AU" dirty="0">
              <a:solidFill>
                <a:prstClr val="white"/>
              </a:solidFill>
            </a:endParaRPr>
          </a:p>
        </p:txBody>
      </p:sp>
      <p:sp>
        <p:nvSpPr>
          <p:cNvPr id="40" name="Footer Placeholder 39"/>
          <p:cNvSpPr>
            <a:spLocks noGrp="1"/>
          </p:cNvSpPr>
          <p:nvPr>
            <p:ph type="ftr" sz="quarter" idx="11"/>
          </p:nvPr>
        </p:nvSpPr>
        <p:spPr>
          <a:xfrm>
            <a:off x="395539" y="4749627"/>
            <a:ext cx="2736305" cy="273844"/>
          </a:xfrm>
        </p:spPr>
        <p:txBody>
          <a:bodyPr/>
          <a:lstStyle>
            <a:lvl1pPr>
              <a:defRPr>
                <a:solidFill>
                  <a:schemeClr val="bg1"/>
                </a:solidFill>
              </a:defRPr>
            </a:lvl1pPr>
          </a:lstStyle>
          <a:p>
            <a:r>
              <a:rPr lang="en-AU" dirty="0" smtClean="0">
                <a:solidFill>
                  <a:prstClr val="white"/>
                </a:solidFill>
              </a:rPr>
              <a:t>© NSW Department of Education | </a:t>
            </a:r>
            <a:r>
              <a:rPr lang="en-US" dirty="0" smtClean="0">
                <a:solidFill>
                  <a:prstClr val="white"/>
                </a:solidFill>
              </a:rPr>
              <a:t>Document title</a:t>
            </a:r>
            <a:endParaRPr lang="en-AU" dirty="0">
              <a:solidFill>
                <a:prstClr val="white"/>
              </a:solidFill>
            </a:endParaRPr>
          </a:p>
        </p:txBody>
      </p:sp>
      <p:sp>
        <p:nvSpPr>
          <p:cNvPr id="41" name="Slide Number Placeholder 40"/>
          <p:cNvSpPr>
            <a:spLocks noGrp="1"/>
          </p:cNvSpPr>
          <p:nvPr>
            <p:ph type="sldNum" sz="quarter" idx="12"/>
          </p:nvPr>
        </p:nvSpPr>
        <p:spPr/>
        <p:txBody>
          <a:bodyPr/>
          <a:lstStyle>
            <a:lvl1pPr>
              <a:defRPr>
                <a:solidFill>
                  <a:schemeClr val="bg1"/>
                </a:solidFill>
              </a:defRPr>
            </a:lvl1pPr>
          </a:lstStyle>
          <a:p>
            <a:r>
              <a:rPr lang="en-AU" dirty="0" smtClean="0">
                <a:solidFill>
                  <a:prstClr val="white"/>
                </a:solidFill>
              </a:rPr>
              <a:t>Page </a:t>
            </a:r>
            <a:fld id="{4A2A1DA9-8CAF-4BCA-B496-545B076AED2D}" type="slidenum">
              <a:rPr lang="en-AU" smtClean="0">
                <a:solidFill>
                  <a:prstClr val="white"/>
                </a:solidFill>
              </a:rPr>
              <a:pPr/>
              <a:t>‹#›</a:t>
            </a:fld>
            <a:endParaRPr lang="en-AU" dirty="0">
              <a:solidFill>
                <a:prstClr val="white"/>
              </a:solidFill>
            </a:endParaRPr>
          </a:p>
        </p:txBody>
      </p:sp>
      <p:grpSp>
        <p:nvGrpSpPr>
          <p:cNvPr id="49" name="Group 48"/>
          <p:cNvGrpSpPr/>
          <p:nvPr userDrawn="1"/>
        </p:nvGrpSpPr>
        <p:grpSpPr>
          <a:xfrm>
            <a:off x="5599768" y="2686542"/>
            <a:ext cx="392738" cy="253170"/>
            <a:chOff x="5503863" y="2646363"/>
            <a:chExt cx="576262" cy="371476"/>
          </a:xfrm>
          <a:solidFill>
            <a:schemeClr val="bg1"/>
          </a:solidFill>
        </p:grpSpPr>
        <p:sp>
          <p:nvSpPr>
            <p:cNvPr id="50"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1"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2"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90"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grpSp>
    </p:spTree>
    <p:extLst>
      <p:ext uri="{BB962C8B-B14F-4D97-AF65-F5344CB8AC3E}">
        <p14:creationId xmlns:p14="http://schemas.microsoft.com/office/powerpoint/2010/main" val="247403966"/>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94" name="Picture 4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264633"/>
            <a:ext cx="9144000" cy="3274422"/>
          </a:xfrm>
          <a:prstGeom prst="rect">
            <a:avLst/>
          </a:prstGeom>
          <a:noFill/>
          <a:extLst>
            <a:ext uri="{909E8E84-426E-40DD-AFC4-6F175D3DCCD1}">
              <a14:hiddenFill xmlns:a14="http://schemas.microsoft.com/office/drawing/2010/main">
                <a:solidFill>
                  <a:srgbClr val="FFFFFF"/>
                </a:solidFill>
              </a14:hiddenFill>
            </a:ext>
          </a:extLst>
        </p:spPr>
      </p:pic>
      <p:sp>
        <p:nvSpPr>
          <p:cNvPr id="1043" name="Rectangle 1042"/>
          <p:cNvSpPr/>
          <p:nvPr userDrawn="1"/>
        </p:nvSpPr>
        <p:spPr>
          <a:xfrm>
            <a:off x="0" y="1264635"/>
            <a:ext cx="6732240" cy="3274423"/>
          </a:xfrm>
          <a:prstGeom prst="rect">
            <a:avLst/>
          </a:prstGeom>
          <a:solidFill>
            <a:srgbClr val="00A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AU" dirty="0">
              <a:solidFill>
                <a:prstClr val="white"/>
              </a:solidFill>
            </a:endParaRPr>
          </a:p>
        </p:txBody>
      </p:sp>
      <p:sp>
        <p:nvSpPr>
          <p:cNvPr id="2" name="Title 1"/>
          <p:cNvSpPr>
            <a:spLocks noGrp="1"/>
          </p:cNvSpPr>
          <p:nvPr>
            <p:ph type="ctrTitle"/>
          </p:nvPr>
        </p:nvSpPr>
        <p:spPr>
          <a:xfrm>
            <a:off x="395536" y="1892655"/>
            <a:ext cx="4367160" cy="1224136"/>
          </a:xfrm>
        </p:spPr>
        <p:txBody>
          <a:bodyPr lIns="0" anchor="b"/>
          <a:lstStyle>
            <a:lvl1pPr>
              <a:defRPr sz="2800" cap="all" baseline="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395536" y="3315675"/>
            <a:ext cx="4367160" cy="881236"/>
          </a:xfrm>
          <a:solidFill>
            <a:srgbClr val="FFFFFF"/>
          </a:solidFill>
        </p:spPr>
        <p:txBody>
          <a:bodyPr lIns="67497" anchor="ctr">
            <a:normAutofit/>
          </a:bodyPr>
          <a:lstStyle>
            <a:lvl1pPr marL="0" indent="0" algn="l">
              <a:spcBef>
                <a:spcPts val="0"/>
              </a:spcBef>
              <a:buNone/>
              <a:defRPr sz="2000">
                <a:solidFill>
                  <a:schemeClr val="tx2"/>
                </a:solidFill>
                <a:latin typeface="+mn-lt"/>
              </a:defRPr>
            </a:lvl1pPr>
            <a:lvl2pPr marL="457166"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29" indent="0" algn="ctr">
              <a:buNone/>
              <a:defRPr>
                <a:solidFill>
                  <a:schemeClr val="tx1">
                    <a:tint val="75000"/>
                  </a:schemeClr>
                </a:solidFill>
              </a:defRPr>
            </a:lvl6pPr>
            <a:lvl7pPr marL="2742995" indent="0" algn="ctr">
              <a:buNone/>
              <a:defRPr>
                <a:solidFill>
                  <a:schemeClr val="tx1">
                    <a:tint val="75000"/>
                  </a:schemeClr>
                </a:solidFill>
              </a:defRPr>
            </a:lvl7pPr>
            <a:lvl8pPr marL="3200160" indent="0" algn="ctr">
              <a:buNone/>
              <a:defRPr>
                <a:solidFill>
                  <a:schemeClr val="tx1">
                    <a:tint val="75000"/>
                  </a:schemeClr>
                </a:solidFill>
              </a:defRPr>
            </a:lvl8pPr>
            <a:lvl9pPr marL="3657326" indent="0" algn="ctr">
              <a:buNone/>
              <a:defRPr>
                <a:solidFill>
                  <a:schemeClr val="tx1">
                    <a:tint val="75000"/>
                  </a:schemeClr>
                </a:solidFill>
              </a:defRPr>
            </a:lvl9pPr>
          </a:lstStyle>
          <a:p>
            <a:r>
              <a:rPr lang="en-US" dirty="0" smtClean="0"/>
              <a:t>Click to edit Master subtitle style</a:t>
            </a:r>
            <a:endParaRPr lang="en-AU" dirty="0"/>
          </a:p>
        </p:txBody>
      </p:sp>
      <p:grpSp>
        <p:nvGrpSpPr>
          <p:cNvPr id="53" name="Group 52"/>
          <p:cNvGrpSpPr>
            <a:grpSpLocks noChangeAspect="1"/>
          </p:cNvGrpSpPr>
          <p:nvPr userDrawn="1"/>
        </p:nvGrpSpPr>
        <p:grpSpPr>
          <a:xfrm>
            <a:off x="395538" y="351797"/>
            <a:ext cx="1400854" cy="496929"/>
            <a:chOff x="-3190875" y="-179387"/>
            <a:chExt cx="15528925" cy="5508625"/>
          </a:xfrm>
          <a:solidFill>
            <a:schemeClr val="tx1"/>
          </a:solidFill>
        </p:grpSpPr>
        <p:sp>
          <p:nvSpPr>
            <p:cNvPr id="54" name="Freeform 7"/>
            <p:cNvSpPr>
              <a:spLocks/>
            </p:cNvSpPr>
            <p:nvPr userDrawn="1"/>
          </p:nvSpPr>
          <p:spPr bwMode="auto">
            <a:xfrm>
              <a:off x="2598738" y="250825"/>
              <a:ext cx="98425" cy="5078413"/>
            </a:xfrm>
            <a:custGeom>
              <a:avLst/>
              <a:gdLst>
                <a:gd name="T0" fmla="*/ 13 w 26"/>
                <a:gd name="T1" fmla="*/ 0 h 1354"/>
                <a:gd name="T2" fmla="*/ 0 w 26"/>
                <a:gd name="T3" fmla="*/ 13 h 1354"/>
                <a:gd name="T4" fmla="*/ 0 w 26"/>
                <a:gd name="T5" fmla="*/ 1342 h 1354"/>
                <a:gd name="T6" fmla="*/ 13 w 26"/>
                <a:gd name="T7" fmla="*/ 1354 h 1354"/>
                <a:gd name="T8" fmla="*/ 26 w 26"/>
                <a:gd name="T9" fmla="*/ 1342 h 1354"/>
                <a:gd name="T10" fmla="*/ 26 w 26"/>
                <a:gd name="T11" fmla="*/ 13 h 1354"/>
                <a:gd name="T12" fmla="*/ 13 w 26"/>
                <a:gd name="T13" fmla="*/ 0 h 1354"/>
              </a:gdLst>
              <a:ahLst/>
              <a:cxnLst>
                <a:cxn ang="0">
                  <a:pos x="T0" y="T1"/>
                </a:cxn>
                <a:cxn ang="0">
                  <a:pos x="T2" y="T3"/>
                </a:cxn>
                <a:cxn ang="0">
                  <a:pos x="T4" y="T5"/>
                </a:cxn>
                <a:cxn ang="0">
                  <a:pos x="T6" y="T7"/>
                </a:cxn>
                <a:cxn ang="0">
                  <a:pos x="T8" y="T9"/>
                </a:cxn>
                <a:cxn ang="0">
                  <a:pos x="T10" y="T11"/>
                </a:cxn>
                <a:cxn ang="0">
                  <a:pos x="T12" y="T13"/>
                </a:cxn>
              </a:cxnLst>
              <a:rect l="0" t="0" r="r" b="b"/>
              <a:pathLst>
                <a:path w="26" h="1354">
                  <a:moveTo>
                    <a:pt x="13" y="0"/>
                  </a:moveTo>
                  <a:cubicBezTo>
                    <a:pt x="5" y="0"/>
                    <a:pt x="0" y="6"/>
                    <a:pt x="0" y="13"/>
                  </a:cubicBezTo>
                  <a:cubicBezTo>
                    <a:pt x="0" y="1342"/>
                    <a:pt x="0" y="1342"/>
                    <a:pt x="0" y="1342"/>
                  </a:cubicBezTo>
                  <a:cubicBezTo>
                    <a:pt x="0" y="1349"/>
                    <a:pt x="5" y="1354"/>
                    <a:pt x="13" y="1354"/>
                  </a:cubicBezTo>
                  <a:cubicBezTo>
                    <a:pt x="20" y="1354"/>
                    <a:pt x="26" y="1349"/>
                    <a:pt x="26" y="1342"/>
                  </a:cubicBezTo>
                  <a:cubicBezTo>
                    <a:pt x="26" y="13"/>
                    <a:pt x="26" y="13"/>
                    <a:pt x="26" y="13"/>
                  </a:cubicBezTo>
                  <a:cubicBezTo>
                    <a:pt x="26" y="6"/>
                    <a:pt x="20"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5" name="Freeform 8"/>
            <p:cNvSpPr>
              <a:spLocks/>
            </p:cNvSpPr>
            <p:nvPr userDrawn="1"/>
          </p:nvSpPr>
          <p:spPr bwMode="auto">
            <a:xfrm>
              <a:off x="-171450" y="3097213"/>
              <a:ext cx="1946275" cy="1508125"/>
            </a:xfrm>
            <a:custGeom>
              <a:avLst/>
              <a:gdLst>
                <a:gd name="T0" fmla="*/ 864 w 1226"/>
                <a:gd name="T1" fmla="*/ 607 h 950"/>
                <a:gd name="T2" fmla="*/ 716 w 1226"/>
                <a:gd name="T3" fmla="*/ 0 h 950"/>
                <a:gd name="T4" fmla="*/ 512 w 1226"/>
                <a:gd name="T5" fmla="*/ 0 h 950"/>
                <a:gd name="T6" fmla="*/ 361 w 1226"/>
                <a:gd name="T7" fmla="*/ 603 h 950"/>
                <a:gd name="T8" fmla="*/ 224 w 1226"/>
                <a:gd name="T9" fmla="*/ 0 h 950"/>
                <a:gd name="T10" fmla="*/ 0 w 1226"/>
                <a:gd name="T11" fmla="*/ 0 h 950"/>
                <a:gd name="T12" fmla="*/ 248 w 1226"/>
                <a:gd name="T13" fmla="*/ 950 h 950"/>
                <a:gd name="T14" fmla="*/ 467 w 1226"/>
                <a:gd name="T15" fmla="*/ 950 h 950"/>
                <a:gd name="T16" fmla="*/ 612 w 1226"/>
                <a:gd name="T17" fmla="*/ 350 h 950"/>
                <a:gd name="T18" fmla="*/ 758 w 1226"/>
                <a:gd name="T19" fmla="*/ 950 h 950"/>
                <a:gd name="T20" fmla="*/ 973 w 1226"/>
                <a:gd name="T21" fmla="*/ 950 h 950"/>
                <a:gd name="T22" fmla="*/ 975 w 1226"/>
                <a:gd name="T23" fmla="*/ 941 h 950"/>
                <a:gd name="T24" fmla="*/ 1226 w 1226"/>
                <a:gd name="T25" fmla="*/ 0 h 950"/>
                <a:gd name="T26" fmla="*/ 1006 w 1226"/>
                <a:gd name="T27" fmla="*/ 0 h 950"/>
                <a:gd name="T28" fmla="*/ 864 w 1226"/>
                <a:gd name="T29" fmla="*/ 607 h 950"/>
                <a:gd name="T30" fmla="*/ 864 w 1226"/>
                <a:gd name="T31" fmla="*/ 607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6" h="950">
                  <a:moveTo>
                    <a:pt x="864" y="607"/>
                  </a:moveTo>
                  <a:lnTo>
                    <a:pt x="716" y="0"/>
                  </a:lnTo>
                  <a:lnTo>
                    <a:pt x="512" y="0"/>
                  </a:lnTo>
                  <a:lnTo>
                    <a:pt x="361" y="603"/>
                  </a:lnTo>
                  <a:lnTo>
                    <a:pt x="224" y="0"/>
                  </a:lnTo>
                  <a:lnTo>
                    <a:pt x="0" y="0"/>
                  </a:lnTo>
                  <a:lnTo>
                    <a:pt x="248" y="950"/>
                  </a:lnTo>
                  <a:lnTo>
                    <a:pt x="467" y="950"/>
                  </a:lnTo>
                  <a:lnTo>
                    <a:pt x="612" y="350"/>
                  </a:lnTo>
                  <a:lnTo>
                    <a:pt x="758" y="950"/>
                  </a:lnTo>
                  <a:lnTo>
                    <a:pt x="973" y="950"/>
                  </a:lnTo>
                  <a:lnTo>
                    <a:pt x="975" y="941"/>
                  </a:lnTo>
                  <a:lnTo>
                    <a:pt x="1226" y="0"/>
                  </a:lnTo>
                  <a:lnTo>
                    <a:pt x="1006" y="0"/>
                  </a:lnTo>
                  <a:lnTo>
                    <a:pt x="864" y="607"/>
                  </a:lnTo>
                  <a:lnTo>
                    <a:pt x="864" y="6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6" name="Freeform 9"/>
            <p:cNvSpPr>
              <a:spLocks/>
            </p:cNvSpPr>
            <p:nvPr userDrawn="1"/>
          </p:nvSpPr>
          <p:spPr bwMode="auto">
            <a:xfrm>
              <a:off x="-2987675" y="3097213"/>
              <a:ext cx="1503363" cy="1508125"/>
            </a:xfrm>
            <a:custGeom>
              <a:avLst/>
              <a:gdLst>
                <a:gd name="T0" fmla="*/ 219 w 947"/>
                <a:gd name="T1" fmla="*/ 0 h 950"/>
                <a:gd name="T2" fmla="*/ 0 w 947"/>
                <a:gd name="T3" fmla="*/ 0 h 950"/>
                <a:gd name="T4" fmla="*/ 0 w 947"/>
                <a:gd name="T5" fmla="*/ 950 h 950"/>
                <a:gd name="T6" fmla="*/ 212 w 947"/>
                <a:gd name="T7" fmla="*/ 950 h 950"/>
                <a:gd name="T8" fmla="*/ 212 w 947"/>
                <a:gd name="T9" fmla="*/ 345 h 950"/>
                <a:gd name="T10" fmla="*/ 727 w 947"/>
                <a:gd name="T11" fmla="*/ 950 h 950"/>
                <a:gd name="T12" fmla="*/ 947 w 947"/>
                <a:gd name="T13" fmla="*/ 950 h 950"/>
                <a:gd name="T14" fmla="*/ 947 w 947"/>
                <a:gd name="T15" fmla="*/ 0 h 950"/>
                <a:gd name="T16" fmla="*/ 734 w 947"/>
                <a:gd name="T17" fmla="*/ 0 h 950"/>
                <a:gd name="T18" fmla="*/ 734 w 947"/>
                <a:gd name="T19" fmla="*/ 607 h 950"/>
                <a:gd name="T20" fmla="*/ 219 w 947"/>
                <a:gd name="T21" fmla="*/ 0 h 950"/>
                <a:gd name="T22" fmla="*/ 219 w 947"/>
                <a:gd name="T23"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950">
                  <a:moveTo>
                    <a:pt x="219" y="0"/>
                  </a:moveTo>
                  <a:lnTo>
                    <a:pt x="0" y="0"/>
                  </a:lnTo>
                  <a:lnTo>
                    <a:pt x="0" y="950"/>
                  </a:lnTo>
                  <a:lnTo>
                    <a:pt x="212" y="950"/>
                  </a:lnTo>
                  <a:lnTo>
                    <a:pt x="212" y="345"/>
                  </a:lnTo>
                  <a:lnTo>
                    <a:pt x="727" y="950"/>
                  </a:lnTo>
                  <a:lnTo>
                    <a:pt x="947" y="950"/>
                  </a:lnTo>
                  <a:lnTo>
                    <a:pt x="947" y="0"/>
                  </a:lnTo>
                  <a:lnTo>
                    <a:pt x="734" y="0"/>
                  </a:lnTo>
                  <a:lnTo>
                    <a:pt x="734" y="607"/>
                  </a:lnTo>
                  <a:lnTo>
                    <a:pt x="219" y="0"/>
                  </a:lnTo>
                  <a:lnTo>
                    <a:pt x="2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7" name="Freeform 10"/>
            <p:cNvSpPr>
              <a:spLocks/>
            </p:cNvSpPr>
            <p:nvPr userDrawn="1"/>
          </p:nvSpPr>
          <p:spPr bwMode="auto">
            <a:xfrm>
              <a:off x="-3025775" y="4822825"/>
              <a:ext cx="438150" cy="484188"/>
            </a:xfrm>
            <a:custGeom>
              <a:avLst/>
              <a:gdLst>
                <a:gd name="T0" fmla="*/ 64 w 117"/>
                <a:gd name="T1" fmla="*/ 76 h 129"/>
                <a:gd name="T2" fmla="*/ 96 w 117"/>
                <a:gd name="T3" fmla="*/ 76 h 129"/>
                <a:gd name="T4" fmla="*/ 96 w 117"/>
                <a:gd name="T5" fmla="*/ 100 h 129"/>
                <a:gd name="T6" fmla="*/ 66 w 117"/>
                <a:gd name="T7" fmla="*/ 109 h 129"/>
                <a:gd name="T8" fmla="*/ 23 w 117"/>
                <a:gd name="T9" fmla="*/ 65 h 129"/>
                <a:gd name="T10" fmla="*/ 23 w 117"/>
                <a:gd name="T11" fmla="*/ 64 h 129"/>
                <a:gd name="T12" fmla="*/ 64 w 117"/>
                <a:gd name="T13" fmla="*/ 20 h 129"/>
                <a:gd name="T14" fmla="*/ 98 w 117"/>
                <a:gd name="T15" fmla="*/ 34 h 129"/>
                <a:gd name="T16" fmla="*/ 112 w 117"/>
                <a:gd name="T17" fmla="*/ 17 h 129"/>
                <a:gd name="T18" fmla="*/ 65 w 117"/>
                <a:gd name="T19" fmla="*/ 0 h 129"/>
                <a:gd name="T20" fmla="*/ 0 w 117"/>
                <a:gd name="T21" fmla="*/ 65 h 129"/>
                <a:gd name="T22" fmla="*/ 0 w 117"/>
                <a:gd name="T23" fmla="*/ 65 h 129"/>
                <a:gd name="T24" fmla="*/ 65 w 117"/>
                <a:gd name="T25" fmla="*/ 129 h 129"/>
                <a:gd name="T26" fmla="*/ 117 w 117"/>
                <a:gd name="T27" fmla="*/ 110 h 129"/>
                <a:gd name="T28" fmla="*/ 117 w 117"/>
                <a:gd name="T29" fmla="*/ 57 h 129"/>
                <a:gd name="T30" fmla="*/ 64 w 117"/>
                <a:gd name="T31" fmla="*/ 57 h 129"/>
                <a:gd name="T32" fmla="*/ 64 w 117"/>
                <a:gd name="T33"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29">
                  <a:moveTo>
                    <a:pt x="64" y="76"/>
                  </a:moveTo>
                  <a:cubicBezTo>
                    <a:pt x="96" y="76"/>
                    <a:pt x="96" y="76"/>
                    <a:pt x="96" y="76"/>
                  </a:cubicBezTo>
                  <a:cubicBezTo>
                    <a:pt x="96" y="100"/>
                    <a:pt x="96" y="100"/>
                    <a:pt x="96" y="100"/>
                  </a:cubicBezTo>
                  <a:cubicBezTo>
                    <a:pt x="88" y="105"/>
                    <a:pt x="77" y="109"/>
                    <a:pt x="66" y="109"/>
                  </a:cubicBezTo>
                  <a:cubicBezTo>
                    <a:pt x="40" y="109"/>
                    <a:pt x="23" y="90"/>
                    <a:pt x="23" y="65"/>
                  </a:cubicBezTo>
                  <a:cubicBezTo>
                    <a:pt x="23" y="64"/>
                    <a:pt x="23" y="64"/>
                    <a:pt x="23" y="64"/>
                  </a:cubicBezTo>
                  <a:cubicBezTo>
                    <a:pt x="23" y="40"/>
                    <a:pt x="41" y="20"/>
                    <a:pt x="64" y="20"/>
                  </a:cubicBezTo>
                  <a:cubicBezTo>
                    <a:pt x="79" y="20"/>
                    <a:pt x="89" y="26"/>
                    <a:pt x="98" y="34"/>
                  </a:cubicBezTo>
                  <a:cubicBezTo>
                    <a:pt x="112" y="17"/>
                    <a:pt x="112" y="17"/>
                    <a:pt x="112" y="17"/>
                  </a:cubicBezTo>
                  <a:cubicBezTo>
                    <a:pt x="99" y="6"/>
                    <a:pt x="86" y="0"/>
                    <a:pt x="65" y="0"/>
                  </a:cubicBezTo>
                  <a:cubicBezTo>
                    <a:pt x="27" y="0"/>
                    <a:pt x="0" y="30"/>
                    <a:pt x="0" y="65"/>
                  </a:cubicBezTo>
                  <a:cubicBezTo>
                    <a:pt x="0" y="65"/>
                    <a:pt x="0" y="65"/>
                    <a:pt x="0" y="65"/>
                  </a:cubicBezTo>
                  <a:cubicBezTo>
                    <a:pt x="0" y="101"/>
                    <a:pt x="26" y="129"/>
                    <a:pt x="65" y="129"/>
                  </a:cubicBezTo>
                  <a:cubicBezTo>
                    <a:pt x="87" y="129"/>
                    <a:pt x="104" y="120"/>
                    <a:pt x="117" y="110"/>
                  </a:cubicBezTo>
                  <a:cubicBezTo>
                    <a:pt x="117" y="57"/>
                    <a:pt x="117" y="57"/>
                    <a:pt x="117" y="57"/>
                  </a:cubicBezTo>
                  <a:cubicBezTo>
                    <a:pt x="64" y="57"/>
                    <a:pt x="64" y="57"/>
                    <a:pt x="64" y="57"/>
                  </a:cubicBezTo>
                  <a:cubicBezTo>
                    <a:pt x="64" y="76"/>
                    <a:pt x="64" y="76"/>
                    <a:pt x="64"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8" name="Freeform 11"/>
            <p:cNvSpPr>
              <a:spLocks noEditPoints="1"/>
            </p:cNvSpPr>
            <p:nvPr userDrawn="1"/>
          </p:nvSpPr>
          <p:spPr bwMode="auto">
            <a:xfrm>
              <a:off x="-2538413" y="4822825"/>
              <a:ext cx="487363" cy="484188"/>
            </a:xfrm>
            <a:custGeom>
              <a:avLst/>
              <a:gdLst>
                <a:gd name="T0" fmla="*/ 65 w 130"/>
                <a:gd name="T1" fmla="*/ 0 h 129"/>
                <a:gd name="T2" fmla="*/ 0 w 130"/>
                <a:gd name="T3" fmla="*/ 65 h 129"/>
                <a:gd name="T4" fmla="*/ 0 w 130"/>
                <a:gd name="T5" fmla="*/ 65 h 129"/>
                <a:gd name="T6" fmla="*/ 65 w 130"/>
                <a:gd name="T7" fmla="*/ 129 h 129"/>
                <a:gd name="T8" fmla="*/ 130 w 130"/>
                <a:gd name="T9" fmla="*/ 65 h 129"/>
                <a:gd name="T10" fmla="*/ 130 w 130"/>
                <a:gd name="T11" fmla="*/ 64 h 129"/>
                <a:gd name="T12" fmla="*/ 65 w 130"/>
                <a:gd name="T13" fmla="*/ 0 h 129"/>
                <a:gd name="T14" fmla="*/ 107 w 130"/>
                <a:gd name="T15" fmla="*/ 65 h 129"/>
                <a:gd name="T16" fmla="*/ 65 w 130"/>
                <a:gd name="T17" fmla="*/ 109 h 129"/>
                <a:gd name="T18" fmla="*/ 23 w 130"/>
                <a:gd name="T19" fmla="*/ 65 h 129"/>
                <a:gd name="T20" fmla="*/ 23 w 130"/>
                <a:gd name="T21" fmla="*/ 64 h 129"/>
                <a:gd name="T22" fmla="*/ 65 w 130"/>
                <a:gd name="T23" fmla="*/ 20 h 129"/>
                <a:gd name="T24" fmla="*/ 107 w 130"/>
                <a:gd name="T25" fmla="*/ 65 h 129"/>
                <a:gd name="T26" fmla="*/ 107 w 130"/>
                <a:gd name="T27" fmla="*/ 6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129">
                  <a:moveTo>
                    <a:pt x="65" y="0"/>
                  </a:moveTo>
                  <a:cubicBezTo>
                    <a:pt x="27" y="0"/>
                    <a:pt x="0" y="30"/>
                    <a:pt x="0" y="65"/>
                  </a:cubicBezTo>
                  <a:cubicBezTo>
                    <a:pt x="0" y="65"/>
                    <a:pt x="0" y="65"/>
                    <a:pt x="0" y="65"/>
                  </a:cubicBezTo>
                  <a:cubicBezTo>
                    <a:pt x="0" y="100"/>
                    <a:pt x="27" y="129"/>
                    <a:pt x="65" y="129"/>
                  </a:cubicBezTo>
                  <a:cubicBezTo>
                    <a:pt x="103" y="129"/>
                    <a:pt x="130" y="100"/>
                    <a:pt x="130" y="65"/>
                  </a:cubicBezTo>
                  <a:cubicBezTo>
                    <a:pt x="130" y="64"/>
                    <a:pt x="130" y="64"/>
                    <a:pt x="130" y="64"/>
                  </a:cubicBezTo>
                  <a:cubicBezTo>
                    <a:pt x="130" y="29"/>
                    <a:pt x="103" y="0"/>
                    <a:pt x="65" y="0"/>
                  </a:cubicBezTo>
                  <a:close/>
                  <a:moveTo>
                    <a:pt x="107" y="65"/>
                  </a:moveTo>
                  <a:cubicBezTo>
                    <a:pt x="107" y="89"/>
                    <a:pt x="90" y="109"/>
                    <a:pt x="65" y="109"/>
                  </a:cubicBezTo>
                  <a:cubicBezTo>
                    <a:pt x="40" y="109"/>
                    <a:pt x="23" y="89"/>
                    <a:pt x="23" y="65"/>
                  </a:cubicBezTo>
                  <a:cubicBezTo>
                    <a:pt x="23" y="64"/>
                    <a:pt x="23" y="64"/>
                    <a:pt x="23" y="64"/>
                  </a:cubicBezTo>
                  <a:cubicBezTo>
                    <a:pt x="23" y="40"/>
                    <a:pt x="40" y="20"/>
                    <a:pt x="65" y="20"/>
                  </a:cubicBezTo>
                  <a:cubicBezTo>
                    <a:pt x="89" y="20"/>
                    <a:pt x="107" y="40"/>
                    <a:pt x="107" y="65"/>
                  </a:cubicBezTo>
                  <a:cubicBezTo>
                    <a:pt x="107" y="65"/>
                    <a:pt x="107" y="65"/>
                    <a:pt x="107"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9" name="Freeform 12"/>
            <p:cNvSpPr>
              <a:spLocks/>
            </p:cNvSpPr>
            <p:nvPr userDrawn="1"/>
          </p:nvSpPr>
          <p:spPr bwMode="auto">
            <a:xfrm>
              <a:off x="-2058988" y="4830763"/>
              <a:ext cx="461963" cy="471488"/>
            </a:xfrm>
            <a:custGeom>
              <a:avLst/>
              <a:gdLst>
                <a:gd name="T0" fmla="*/ 147 w 291"/>
                <a:gd name="T1" fmla="*/ 227 h 297"/>
                <a:gd name="T2" fmla="*/ 57 w 291"/>
                <a:gd name="T3" fmla="*/ 0 h 297"/>
                <a:gd name="T4" fmla="*/ 0 w 291"/>
                <a:gd name="T5" fmla="*/ 0 h 297"/>
                <a:gd name="T6" fmla="*/ 123 w 291"/>
                <a:gd name="T7" fmla="*/ 297 h 297"/>
                <a:gd name="T8" fmla="*/ 168 w 291"/>
                <a:gd name="T9" fmla="*/ 297 h 297"/>
                <a:gd name="T10" fmla="*/ 291 w 291"/>
                <a:gd name="T11" fmla="*/ 0 h 297"/>
                <a:gd name="T12" fmla="*/ 234 w 291"/>
                <a:gd name="T13" fmla="*/ 0 h 297"/>
                <a:gd name="T14" fmla="*/ 147 w 291"/>
                <a:gd name="T15" fmla="*/ 227 h 297"/>
                <a:gd name="T16" fmla="*/ 147 w 291"/>
                <a:gd name="T17" fmla="*/ 22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297">
                  <a:moveTo>
                    <a:pt x="147" y="227"/>
                  </a:moveTo>
                  <a:lnTo>
                    <a:pt x="57" y="0"/>
                  </a:lnTo>
                  <a:lnTo>
                    <a:pt x="0" y="0"/>
                  </a:lnTo>
                  <a:lnTo>
                    <a:pt x="123" y="297"/>
                  </a:lnTo>
                  <a:lnTo>
                    <a:pt x="168" y="297"/>
                  </a:lnTo>
                  <a:lnTo>
                    <a:pt x="291" y="0"/>
                  </a:lnTo>
                  <a:lnTo>
                    <a:pt x="234" y="0"/>
                  </a:lnTo>
                  <a:lnTo>
                    <a:pt x="147" y="227"/>
                  </a:lnTo>
                  <a:lnTo>
                    <a:pt x="147"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0" name="Freeform 13"/>
            <p:cNvSpPr>
              <a:spLocks/>
            </p:cNvSpPr>
            <p:nvPr userDrawn="1"/>
          </p:nvSpPr>
          <p:spPr bwMode="auto">
            <a:xfrm>
              <a:off x="-1541463" y="4830763"/>
              <a:ext cx="349250" cy="468313"/>
            </a:xfrm>
            <a:custGeom>
              <a:avLst/>
              <a:gdLst>
                <a:gd name="T0" fmla="*/ 50 w 220"/>
                <a:gd name="T1" fmla="*/ 170 h 295"/>
                <a:gd name="T2" fmla="*/ 199 w 220"/>
                <a:gd name="T3" fmla="*/ 170 h 295"/>
                <a:gd name="T4" fmla="*/ 199 w 220"/>
                <a:gd name="T5" fmla="*/ 123 h 295"/>
                <a:gd name="T6" fmla="*/ 50 w 220"/>
                <a:gd name="T7" fmla="*/ 123 h 295"/>
                <a:gd name="T8" fmla="*/ 50 w 220"/>
                <a:gd name="T9" fmla="*/ 47 h 295"/>
                <a:gd name="T10" fmla="*/ 218 w 220"/>
                <a:gd name="T11" fmla="*/ 47 h 295"/>
                <a:gd name="T12" fmla="*/ 218 w 220"/>
                <a:gd name="T13" fmla="*/ 0 h 295"/>
                <a:gd name="T14" fmla="*/ 0 w 220"/>
                <a:gd name="T15" fmla="*/ 0 h 295"/>
                <a:gd name="T16" fmla="*/ 0 w 220"/>
                <a:gd name="T17" fmla="*/ 295 h 295"/>
                <a:gd name="T18" fmla="*/ 220 w 220"/>
                <a:gd name="T19" fmla="*/ 295 h 295"/>
                <a:gd name="T20" fmla="*/ 220 w 220"/>
                <a:gd name="T21" fmla="*/ 248 h 295"/>
                <a:gd name="T22" fmla="*/ 50 w 220"/>
                <a:gd name="T23" fmla="*/ 248 h 295"/>
                <a:gd name="T24" fmla="*/ 50 w 220"/>
                <a:gd name="T25" fmla="*/ 170 h 295"/>
                <a:gd name="T26" fmla="*/ 50 w 220"/>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295">
                  <a:moveTo>
                    <a:pt x="50" y="170"/>
                  </a:moveTo>
                  <a:lnTo>
                    <a:pt x="199" y="170"/>
                  </a:lnTo>
                  <a:lnTo>
                    <a:pt x="199" y="123"/>
                  </a:lnTo>
                  <a:lnTo>
                    <a:pt x="50" y="123"/>
                  </a:lnTo>
                  <a:lnTo>
                    <a:pt x="50" y="47"/>
                  </a:lnTo>
                  <a:lnTo>
                    <a:pt x="218" y="47"/>
                  </a:lnTo>
                  <a:lnTo>
                    <a:pt x="218" y="0"/>
                  </a:lnTo>
                  <a:lnTo>
                    <a:pt x="0" y="0"/>
                  </a:lnTo>
                  <a:lnTo>
                    <a:pt x="0" y="295"/>
                  </a:lnTo>
                  <a:lnTo>
                    <a:pt x="220" y="295"/>
                  </a:lnTo>
                  <a:lnTo>
                    <a:pt x="220" y="248"/>
                  </a:lnTo>
                  <a:lnTo>
                    <a:pt x="50" y="248"/>
                  </a:lnTo>
                  <a:lnTo>
                    <a:pt x="50" y="170"/>
                  </a:lnTo>
                  <a:lnTo>
                    <a:pt x="5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1" name="Freeform 14"/>
            <p:cNvSpPr>
              <a:spLocks noEditPoints="1"/>
            </p:cNvSpPr>
            <p:nvPr userDrawn="1"/>
          </p:nvSpPr>
          <p:spPr bwMode="auto">
            <a:xfrm>
              <a:off x="-1112838" y="4830763"/>
              <a:ext cx="393700" cy="468313"/>
            </a:xfrm>
            <a:custGeom>
              <a:avLst/>
              <a:gdLst>
                <a:gd name="T0" fmla="*/ 101 w 105"/>
                <a:gd name="T1" fmla="*/ 40 h 125"/>
                <a:gd name="T2" fmla="*/ 101 w 105"/>
                <a:gd name="T3" fmla="*/ 40 h 125"/>
                <a:gd name="T4" fmla="*/ 91 w 105"/>
                <a:gd name="T5" fmla="*/ 13 h 125"/>
                <a:gd name="T6" fmla="*/ 55 w 105"/>
                <a:gd name="T7" fmla="*/ 0 h 125"/>
                <a:gd name="T8" fmla="*/ 0 w 105"/>
                <a:gd name="T9" fmla="*/ 0 h 125"/>
                <a:gd name="T10" fmla="*/ 0 w 105"/>
                <a:gd name="T11" fmla="*/ 125 h 125"/>
                <a:gd name="T12" fmla="*/ 22 w 105"/>
                <a:gd name="T13" fmla="*/ 125 h 125"/>
                <a:gd name="T14" fmla="*/ 22 w 105"/>
                <a:gd name="T15" fmla="*/ 81 h 125"/>
                <a:gd name="T16" fmla="*/ 49 w 105"/>
                <a:gd name="T17" fmla="*/ 81 h 125"/>
                <a:gd name="T18" fmla="*/ 80 w 105"/>
                <a:gd name="T19" fmla="*/ 125 h 125"/>
                <a:gd name="T20" fmla="*/ 105 w 105"/>
                <a:gd name="T21" fmla="*/ 125 h 125"/>
                <a:gd name="T22" fmla="*/ 72 w 105"/>
                <a:gd name="T23" fmla="*/ 78 h 125"/>
                <a:gd name="T24" fmla="*/ 101 w 105"/>
                <a:gd name="T25" fmla="*/ 40 h 125"/>
                <a:gd name="T26" fmla="*/ 22 w 105"/>
                <a:gd name="T27" fmla="*/ 62 h 125"/>
                <a:gd name="T28" fmla="*/ 22 w 105"/>
                <a:gd name="T29" fmla="*/ 20 h 125"/>
                <a:gd name="T30" fmla="*/ 53 w 105"/>
                <a:gd name="T31" fmla="*/ 20 h 125"/>
                <a:gd name="T32" fmla="*/ 79 w 105"/>
                <a:gd name="T33" fmla="*/ 41 h 125"/>
                <a:gd name="T34" fmla="*/ 79 w 105"/>
                <a:gd name="T35" fmla="*/ 41 h 125"/>
                <a:gd name="T36" fmla="*/ 54 w 105"/>
                <a:gd name="T37" fmla="*/ 62 h 125"/>
                <a:gd name="T38" fmla="*/ 22 w 105"/>
                <a:gd name="T39"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25">
                  <a:moveTo>
                    <a:pt x="101" y="40"/>
                  </a:moveTo>
                  <a:cubicBezTo>
                    <a:pt x="101" y="40"/>
                    <a:pt x="101" y="40"/>
                    <a:pt x="101" y="40"/>
                  </a:cubicBezTo>
                  <a:cubicBezTo>
                    <a:pt x="101" y="29"/>
                    <a:pt x="98" y="20"/>
                    <a:pt x="91" y="13"/>
                  </a:cubicBezTo>
                  <a:cubicBezTo>
                    <a:pt x="83" y="5"/>
                    <a:pt x="71" y="0"/>
                    <a:pt x="55" y="0"/>
                  </a:cubicBezTo>
                  <a:cubicBezTo>
                    <a:pt x="0" y="0"/>
                    <a:pt x="0" y="0"/>
                    <a:pt x="0" y="0"/>
                  </a:cubicBezTo>
                  <a:cubicBezTo>
                    <a:pt x="0" y="125"/>
                    <a:pt x="0" y="125"/>
                    <a:pt x="0" y="125"/>
                  </a:cubicBezTo>
                  <a:cubicBezTo>
                    <a:pt x="22" y="125"/>
                    <a:pt x="22" y="125"/>
                    <a:pt x="22" y="125"/>
                  </a:cubicBezTo>
                  <a:cubicBezTo>
                    <a:pt x="22" y="81"/>
                    <a:pt x="22" y="81"/>
                    <a:pt x="22" y="81"/>
                  </a:cubicBezTo>
                  <a:cubicBezTo>
                    <a:pt x="49" y="81"/>
                    <a:pt x="49" y="81"/>
                    <a:pt x="49" y="81"/>
                  </a:cubicBezTo>
                  <a:cubicBezTo>
                    <a:pt x="80" y="125"/>
                    <a:pt x="80" y="125"/>
                    <a:pt x="80" y="125"/>
                  </a:cubicBezTo>
                  <a:cubicBezTo>
                    <a:pt x="105" y="125"/>
                    <a:pt x="105" y="125"/>
                    <a:pt x="105" y="125"/>
                  </a:cubicBezTo>
                  <a:cubicBezTo>
                    <a:pt x="72" y="78"/>
                    <a:pt x="72" y="78"/>
                    <a:pt x="72" y="78"/>
                  </a:cubicBezTo>
                  <a:cubicBezTo>
                    <a:pt x="89" y="73"/>
                    <a:pt x="101" y="60"/>
                    <a:pt x="101" y="40"/>
                  </a:cubicBezTo>
                  <a:close/>
                  <a:moveTo>
                    <a:pt x="22" y="62"/>
                  </a:moveTo>
                  <a:cubicBezTo>
                    <a:pt x="22" y="20"/>
                    <a:pt x="22" y="20"/>
                    <a:pt x="22" y="20"/>
                  </a:cubicBezTo>
                  <a:cubicBezTo>
                    <a:pt x="53" y="20"/>
                    <a:pt x="53" y="20"/>
                    <a:pt x="53" y="20"/>
                  </a:cubicBezTo>
                  <a:cubicBezTo>
                    <a:pt x="70" y="20"/>
                    <a:pt x="79" y="28"/>
                    <a:pt x="79" y="41"/>
                  </a:cubicBezTo>
                  <a:cubicBezTo>
                    <a:pt x="79" y="41"/>
                    <a:pt x="79" y="41"/>
                    <a:pt x="79" y="41"/>
                  </a:cubicBezTo>
                  <a:cubicBezTo>
                    <a:pt x="79" y="54"/>
                    <a:pt x="69" y="62"/>
                    <a:pt x="54" y="62"/>
                  </a:cubicBezTo>
                  <a:cubicBezTo>
                    <a:pt x="22" y="62"/>
                    <a:pt x="22" y="62"/>
                    <a:pt x="2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2" name="Freeform 15"/>
            <p:cNvSpPr>
              <a:spLocks/>
            </p:cNvSpPr>
            <p:nvPr userDrawn="1"/>
          </p:nvSpPr>
          <p:spPr bwMode="auto">
            <a:xfrm>
              <a:off x="-658813" y="4830763"/>
              <a:ext cx="404813" cy="468313"/>
            </a:xfrm>
            <a:custGeom>
              <a:avLst/>
              <a:gdLst>
                <a:gd name="T0" fmla="*/ 203 w 255"/>
                <a:gd name="T1" fmla="*/ 203 h 295"/>
                <a:gd name="T2" fmla="*/ 47 w 255"/>
                <a:gd name="T3" fmla="*/ 0 h 295"/>
                <a:gd name="T4" fmla="*/ 0 w 255"/>
                <a:gd name="T5" fmla="*/ 0 h 295"/>
                <a:gd name="T6" fmla="*/ 0 w 255"/>
                <a:gd name="T7" fmla="*/ 295 h 295"/>
                <a:gd name="T8" fmla="*/ 49 w 255"/>
                <a:gd name="T9" fmla="*/ 295 h 295"/>
                <a:gd name="T10" fmla="*/ 49 w 255"/>
                <a:gd name="T11" fmla="*/ 85 h 295"/>
                <a:gd name="T12" fmla="*/ 212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49" y="295"/>
                  </a:lnTo>
                  <a:lnTo>
                    <a:pt x="49" y="85"/>
                  </a:lnTo>
                  <a:lnTo>
                    <a:pt x="212" y="295"/>
                  </a:lnTo>
                  <a:lnTo>
                    <a:pt x="255" y="295"/>
                  </a:lnTo>
                  <a:lnTo>
                    <a:pt x="255" y="0"/>
                  </a:lnTo>
                  <a:lnTo>
                    <a:pt x="203" y="0"/>
                  </a:lnTo>
                  <a:lnTo>
                    <a:pt x="203" y="203"/>
                  </a:lnTo>
                  <a:lnTo>
                    <a:pt x="203"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3" name="Freeform 16"/>
            <p:cNvSpPr>
              <a:spLocks/>
            </p:cNvSpPr>
            <p:nvPr userDrawn="1"/>
          </p:nvSpPr>
          <p:spPr bwMode="auto">
            <a:xfrm>
              <a:off x="-171450" y="4830763"/>
              <a:ext cx="457200" cy="468313"/>
            </a:xfrm>
            <a:custGeom>
              <a:avLst/>
              <a:gdLst>
                <a:gd name="T0" fmla="*/ 144 w 288"/>
                <a:gd name="T1" fmla="*/ 139 h 295"/>
                <a:gd name="T2" fmla="*/ 54 w 288"/>
                <a:gd name="T3" fmla="*/ 0 h 295"/>
                <a:gd name="T4" fmla="*/ 0 w 288"/>
                <a:gd name="T5" fmla="*/ 0 h 295"/>
                <a:gd name="T6" fmla="*/ 0 w 288"/>
                <a:gd name="T7" fmla="*/ 295 h 295"/>
                <a:gd name="T8" fmla="*/ 52 w 288"/>
                <a:gd name="T9" fmla="*/ 295 h 295"/>
                <a:gd name="T10" fmla="*/ 52 w 288"/>
                <a:gd name="T11" fmla="*/ 85 h 295"/>
                <a:gd name="T12" fmla="*/ 141 w 288"/>
                <a:gd name="T13" fmla="*/ 222 h 295"/>
                <a:gd name="T14" fmla="*/ 144 w 288"/>
                <a:gd name="T15" fmla="*/ 222 h 295"/>
                <a:gd name="T16" fmla="*/ 236 w 288"/>
                <a:gd name="T17" fmla="*/ 85 h 295"/>
                <a:gd name="T18" fmla="*/ 236 w 288"/>
                <a:gd name="T19" fmla="*/ 295 h 295"/>
                <a:gd name="T20" fmla="*/ 288 w 288"/>
                <a:gd name="T21" fmla="*/ 295 h 295"/>
                <a:gd name="T22" fmla="*/ 288 w 288"/>
                <a:gd name="T23" fmla="*/ 0 h 295"/>
                <a:gd name="T24" fmla="*/ 234 w 288"/>
                <a:gd name="T25" fmla="*/ 0 h 295"/>
                <a:gd name="T26" fmla="*/ 144 w 288"/>
                <a:gd name="T27" fmla="*/ 139 h 295"/>
                <a:gd name="T28" fmla="*/ 144 w 288"/>
                <a:gd name="T29" fmla="*/ 13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95">
                  <a:moveTo>
                    <a:pt x="144" y="139"/>
                  </a:moveTo>
                  <a:lnTo>
                    <a:pt x="54" y="0"/>
                  </a:lnTo>
                  <a:lnTo>
                    <a:pt x="0" y="0"/>
                  </a:lnTo>
                  <a:lnTo>
                    <a:pt x="0" y="295"/>
                  </a:lnTo>
                  <a:lnTo>
                    <a:pt x="52" y="295"/>
                  </a:lnTo>
                  <a:lnTo>
                    <a:pt x="52" y="85"/>
                  </a:lnTo>
                  <a:lnTo>
                    <a:pt x="141" y="222"/>
                  </a:lnTo>
                  <a:lnTo>
                    <a:pt x="144" y="222"/>
                  </a:lnTo>
                  <a:lnTo>
                    <a:pt x="236" y="85"/>
                  </a:lnTo>
                  <a:lnTo>
                    <a:pt x="236" y="295"/>
                  </a:lnTo>
                  <a:lnTo>
                    <a:pt x="288" y="295"/>
                  </a:lnTo>
                  <a:lnTo>
                    <a:pt x="288" y="0"/>
                  </a:lnTo>
                  <a:lnTo>
                    <a:pt x="234" y="0"/>
                  </a:lnTo>
                  <a:lnTo>
                    <a:pt x="144" y="139"/>
                  </a:lnTo>
                  <a:lnTo>
                    <a:pt x="144"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4" name="Freeform 17"/>
            <p:cNvSpPr>
              <a:spLocks/>
            </p:cNvSpPr>
            <p:nvPr userDrawn="1"/>
          </p:nvSpPr>
          <p:spPr bwMode="auto">
            <a:xfrm>
              <a:off x="365125" y="4830763"/>
              <a:ext cx="347663" cy="468313"/>
            </a:xfrm>
            <a:custGeom>
              <a:avLst/>
              <a:gdLst>
                <a:gd name="T0" fmla="*/ 52 w 219"/>
                <a:gd name="T1" fmla="*/ 170 h 295"/>
                <a:gd name="T2" fmla="*/ 198 w 219"/>
                <a:gd name="T3" fmla="*/ 170 h 295"/>
                <a:gd name="T4" fmla="*/ 198 w 219"/>
                <a:gd name="T5" fmla="*/ 123 h 295"/>
                <a:gd name="T6" fmla="*/ 52 w 219"/>
                <a:gd name="T7" fmla="*/ 123 h 295"/>
                <a:gd name="T8" fmla="*/ 52 w 219"/>
                <a:gd name="T9" fmla="*/ 47 h 295"/>
                <a:gd name="T10" fmla="*/ 217 w 219"/>
                <a:gd name="T11" fmla="*/ 47 h 295"/>
                <a:gd name="T12" fmla="*/ 217 w 219"/>
                <a:gd name="T13" fmla="*/ 0 h 295"/>
                <a:gd name="T14" fmla="*/ 0 w 219"/>
                <a:gd name="T15" fmla="*/ 0 h 295"/>
                <a:gd name="T16" fmla="*/ 0 w 219"/>
                <a:gd name="T17" fmla="*/ 295 h 295"/>
                <a:gd name="T18" fmla="*/ 219 w 219"/>
                <a:gd name="T19" fmla="*/ 295 h 295"/>
                <a:gd name="T20" fmla="*/ 219 w 219"/>
                <a:gd name="T21" fmla="*/ 248 h 295"/>
                <a:gd name="T22" fmla="*/ 52 w 219"/>
                <a:gd name="T23" fmla="*/ 248 h 295"/>
                <a:gd name="T24" fmla="*/ 52 w 219"/>
                <a:gd name="T25" fmla="*/ 170 h 295"/>
                <a:gd name="T26" fmla="*/ 52 w 219"/>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9" h="295">
                  <a:moveTo>
                    <a:pt x="52" y="170"/>
                  </a:moveTo>
                  <a:lnTo>
                    <a:pt x="198" y="170"/>
                  </a:lnTo>
                  <a:lnTo>
                    <a:pt x="198" y="123"/>
                  </a:lnTo>
                  <a:lnTo>
                    <a:pt x="52" y="123"/>
                  </a:lnTo>
                  <a:lnTo>
                    <a:pt x="52" y="47"/>
                  </a:lnTo>
                  <a:lnTo>
                    <a:pt x="217" y="47"/>
                  </a:lnTo>
                  <a:lnTo>
                    <a:pt x="217" y="0"/>
                  </a:lnTo>
                  <a:lnTo>
                    <a:pt x="0" y="0"/>
                  </a:lnTo>
                  <a:lnTo>
                    <a:pt x="0" y="295"/>
                  </a:lnTo>
                  <a:lnTo>
                    <a:pt x="219" y="295"/>
                  </a:lnTo>
                  <a:lnTo>
                    <a:pt x="219" y="248"/>
                  </a:lnTo>
                  <a:lnTo>
                    <a:pt x="52" y="248"/>
                  </a:lnTo>
                  <a:lnTo>
                    <a:pt x="52" y="170"/>
                  </a:lnTo>
                  <a:lnTo>
                    <a:pt x="5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5" name="Freeform 18"/>
            <p:cNvSpPr>
              <a:spLocks/>
            </p:cNvSpPr>
            <p:nvPr userDrawn="1"/>
          </p:nvSpPr>
          <p:spPr bwMode="auto">
            <a:xfrm>
              <a:off x="795338" y="4830763"/>
              <a:ext cx="404813" cy="468313"/>
            </a:xfrm>
            <a:custGeom>
              <a:avLst/>
              <a:gdLst>
                <a:gd name="T0" fmla="*/ 203 w 255"/>
                <a:gd name="T1" fmla="*/ 203 h 295"/>
                <a:gd name="T2" fmla="*/ 47 w 255"/>
                <a:gd name="T3" fmla="*/ 0 h 295"/>
                <a:gd name="T4" fmla="*/ 0 w 255"/>
                <a:gd name="T5" fmla="*/ 0 h 295"/>
                <a:gd name="T6" fmla="*/ 0 w 255"/>
                <a:gd name="T7" fmla="*/ 295 h 295"/>
                <a:gd name="T8" fmla="*/ 50 w 255"/>
                <a:gd name="T9" fmla="*/ 295 h 295"/>
                <a:gd name="T10" fmla="*/ 50 w 255"/>
                <a:gd name="T11" fmla="*/ 85 h 295"/>
                <a:gd name="T12" fmla="*/ 213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50" y="295"/>
                  </a:lnTo>
                  <a:lnTo>
                    <a:pt x="50" y="85"/>
                  </a:lnTo>
                  <a:lnTo>
                    <a:pt x="213" y="295"/>
                  </a:lnTo>
                  <a:lnTo>
                    <a:pt x="255" y="295"/>
                  </a:lnTo>
                  <a:lnTo>
                    <a:pt x="255" y="0"/>
                  </a:lnTo>
                  <a:lnTo>
                    <a:pt x="203" y="0"/>
                  </a:lnTo>
                  <a:lnTo>
                    <a:pt x="203" y="203"/>
                  </a:lnTo>
                  <a:lnTo>
                    <a:pt x="203"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6" name="Freeform 19"/>
            <p:cNvSpPr>
              <a:spLocks/>
            </p:cNvSpPr>
            <p:nvPr userDrawn="1"/>
          </p:nvSpPr>
          <p:spPr bwMode="auto">
            <a:xfrm>
              <a:off x="1263650" y="4830763"/>
              <a:ext cx="379413" cy="468313"/>
            </a:xfrm>
            <a:custGeom>
              <a:avLst/>
              <a:gdLst>
                <a:gd name="T0" fmla="*/ 0 w 239"/>
                <a:gd name="T1" fmla="*/ 49 h 295"/>
                <a:gd name="T2" fmla="*/ 95 w 239"/>
                <a:gd name="T3" fmla="*/ 49 h 295"/>
                <a:gd name="T4" fmla="*/ 95 w 239"/>
                <a:gd name="T5" fmla="*/ 295 h 295"/>
                <a:gd name="T6" fmla="*/ 147 w 239"/>
                <a:gd name="T7" fmla="*/ 295 h 295"/>
                <a:gd name="T8" fmla="*/ 147 w 239"/>
                <a:gd name="T9" fmla="*/ 49 h 295"/>
                <a:gd name="T10" fmla="*/ 239 w 239"/>
                <a:gd name="T11" fmla="*/ 49 h 295"/>
                <a:gd name="T12" fmla="*/ 239 w 239"/>
                <a:gd name="T13" fmla="*/ 0 h 295"/>
                <a:gd name="T14" fmla="*/ 0 w 239"/>
                <a:gd name="T15" fmla="*/ 0 h 295"/>
                <a:gd name="T16" fmla="*/ 0 w 239"/>
                <a:gd name="T17" fmla="*/ 49 h 295"/>
                <a:gd name="T18" fmla="*/ 0 w 239"/>
                <a:gd name="T19" fmla="*/ 4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295">
                  <a:moveTo>
                    <a:pt x="0" y="49"/>
                  </a:moveTo>
                  <a:lnTo>
                    <a:pt x="95" y="49"/>
                  </a:lnTo>
                  <a:lnTo>
                    <a:pt x="95" y="295"/>
                  </a:lnTo>
                  <a:lnTo>
                    <a:pt x="147" y="295"/>
                  </a:lnTo>
                  <a:lnTo>
                    <a:pt x="147" y="49"/>
                  </a:lnTo>
                  <a:lnTo>
                    <a:pt x="239" y="49"/>
                  </a:lnTo>
                  <a:lnTo>
                    <a:pt x="239" y="0"/>
                  </a:lnTo>
                  <a:lnTo>
                    <a:pt x="0" y="0"/>
                  </a:lnTo>
                  <a:lnTo>
                    <a:pt x="0" y="49"/>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7" name="Freeform 20"/>
            <p:cNvSpPr>
              <a:spLocks/>
            </p:cNvSpPr>
            <p:nvPr userDrawn="1"/>
          </p:nvSpPr>
          <p:spPr bwMode="auto">
            <a:xfrm>
              <a:off x="-1390650" y="3067050"/>
              <a:ext cx="1211263" cy="1571625"/>
            </a:xfrm>
            <a:custGeom>
              <a:avLst/>
              <a:gdLst>
                <a:gd name="T0" fmla="*/ 193 w 323"/>
                <a:gd name="T1" fmla="*/ 169 h 419"/>
                <a:gd name="T2" fmla="*/ 105 w 323"/>
                <a:gd name="T3" fmla="*/ 116 h 419"/>
                <a:gd name="T4" fmla="*/ 105 w 323"/>
                <a:gd name="T5" fmla="*/ 114 h 419"/>
                <a:gd name="T6" fmla="*/ 158 w 323"/>
                <a:gd name="T7" fmla="*/ 79 h 419"/>
                <a:gd name="T8" fmla="*/ 264 w 323"/>
                <a:gd name="T9" fmla="*/ 119 h 419"/>
                <a:gd name="T10" fmla="*/ 311 w 323"/>
                <a:gd name="T11" fmla="*/ 52 h 419"/>
                <a:gd name="T12" fmla="*/ 159 w 323"/>
                <a:gd name="T13" fmla="*/ 0 h 419"/>
                <a:gd name="T14" fmla="*/ 16 w 323"/>
                <a:gd name="T15" fmla="*/ 123 h 419"/>
                <a:gd name="T16" fmla="*/ 16 w 323"/>
                <a:gd name="T17" fmla="*/ 124 h 419"/>
                <a:gd name="T18" fmla="*/ 151 w 323"/>
                <a:gd name="T19" fmla="*/ 249 h 419"/>
                <a:gd name="T20" fmla="*/ 234 w 323"/>
                <a:gd name="T21" fmla="*/ 300 h 419"/>
                <a:gd name="T22" fmla="*/ 234 w 323"/>
                <a:gd name="T23" fmla="*/ 301 h 419"/>
                <a:gd name="T24" fmla="*/ 175 w 323"/>
                <a:gd name="T25" fmla="*/ 340 h 419"/>
                <a:gd name="T26" fmla="*/ 53 w 323"/>
                <a:gd name="T27" fmla="*/ 290 h 419"/>
                <a:gd name="T28" fmla="*/ 0 w 323"/>
                <a:gd name="T29" fmla="*/ 354 h 419"/>
                <a:gd name="T30" fmla="*/ 173 w 323"/>
                <a:gd name="T31" fmla="*/ 419 h 419"/>
                <a:gd name="T32" fmla="*/ 323 w 323"/>
                <a:gd name="T33" fmla="*/ 293 h 419"/>
                <a:gd name="T34" fmla="*/ 323 w 323"/>
                <a:gd name="T35" fmla="*/ 292 h 419"/>
                <a:gd name="T36" fmla="*/ 193 w 323"/>
                <a:gd name="T37" fmla="*/ 16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3" h="419">
                  <a:moveTo>
                    <a:pt x="193" y="169"/>
                  </a:moveTo>
                  <a:cubicBezTo>
                    <a:pt x="123" y="151"/>
                    <a:pt x="105" y="142"/>
                    <a:pt x="105" y="116"/>
                  </a:cubicBezTo>
                  <a:cubicBezTo>
                    <a:pt x="105" y="114"/>
                    <a:pt x="105" y="114"/>
                    <a:pt x="105" y="114"/>
                  </a:cubicBezTo>
                  <a:cubicBezTo>
                    <a:pt x="105" y="95"/>
                    <a:pt x="124" y="79"/>
                    <a:pt x="158" y="79"/>
                  </a:cubicBezTo>
                  <a:cubicBezTo>
                    <a:pt x="192" y="79"/>
                    <a:pt x="228" y="94"/>
                    <a:pt x="264" y="119"/>
                  </a:cubicBezTo>
                  <a:cubicBezTo>
                    <a:pt x="311" y="52"/>
                    <a:pt x="311" y="52"/>
                    <a:pt x="311" y="52"/>
                  </a:cubicBezTo>
                  <a:cubicBezTo>
                    <a:pt x="269" y="18"/>
                    <a:pt x="219" y="0"/>
                    <a:pt x="159" y="0"/>
                  </a:cubicBezTo>
                  <a:cubicBezTo>
                    <a:pt x="76" y="0"/>
                    <a:pt x="16" y="49"/>
                    <a:pt x="16" y="123"/>
                  </a:cubicBezTo>
                  <a:cubicBezTo>
                    <a:pt x="16" y="124"/>
                    <a:pt x="16" y="124"/>
                    <a:pt x="16" y="124"/>
                  </a:cubicBezTo>
                  <a:cubicBezTo>
                    <a:pt x="16" y="205"/>
                    <a:pt x="69" y="227"/>
                    <a:pt x="151" y="249"/>
                  </a:cubicBezTo>
                  <a:cubicBezTo>
                    <a:pt x="220" y="266"/>
                    <a:pt x="234" y="278"/>
                    <a:pt x="234" y="300"/>
                  </a:cubicBezTo>
                  <a:cubicBezTo>
                    <a:pt x="234" y="301"/>
                    <a:pt x="234" y="301"/>
                    <a:pt x="234" y="301"/>
                  </a:cubicBezTo>
                  <a:cubicBezTo>
                    <a:pt x="234" y="325"/>
                    <a:pt x="212" y="340"/>
                    <a:pt x="175" y="340"/>
                  </a:cubicBezTo>
                  <a:cubicBezTo>
                    <a:pt x="128" y="340"/>
                    <a:pt x="90" y="321"/>
                    <a:pt x="53" y="290"/>
                  </a:cubicBezTo>
                  <a:cubicBezTo>
                    <a:pt x="0" y="354"/>
                    <a:pt x="0" y="354"/>
                    <a:pt x="0" y="354"/>
                  </a:cubicBezTo>
                  <a:cubicBezTo>
                    <a:pt x="49" y="398"/>
                    <a:pt x="111" y="419"/>
                    <a:pt x="173" y="419"/>
                  </a:cubicBezTo>
                  <a:cubicBezTo>
                    <a:pt x="261" y="419"/>
                    <a:pt x="323" y="374"/>
                    <a:pt x="323" y="293"/>
                  </a:cubicBezTo>
                  <a:cubicBezTo>
                    <a:pt x="323" y="292"/>
                    <a:pt x="323" y="292"/>
                    <a:pt x="323" y="292"/>
                  </a:cubicBezTo>
                  <a:cubicBezTo>
                    <a:pt x="323" y="221"/>
                    <a:pt x="276" y="191"/>
                    <a:pt x="193"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8" name="Freeform 21"/>
            <p:cNvSpPr>
              <a:spLocks/>
            </p:cNvSpPr>
            <p:nvPr userDrawn="1"/>
          </p:nvSpPr>
          <p:spPr bwMode="auto">
            <a:xfrm>
              <a:off x="-2276475" y="239713"/>
              <a:ext cx="965200" cy="2339975"/>
            </a:xfrm>
            <a:custGeom>
              <a:avLst/>
              <a:gdLst>
                <a:gd name="T0" fmla="*/ 257 w 257"/>
                <a:gd name="T1" fmla="*/ 624 h 624"/>
                <a:gd name="T2" fmla="*/ 177 w 257"/>
                <a:gd name="T3" fmla="*/ 510 h 624"/>
                <a:gd name="T4" fmla="*/ 152 w 257"/>
                <a:gd name="T5" fmla="*/ 324 h 624"/>
                <a:gd name="T6" fmla="*/ 173 w 257"/>
                <a:gd name="T7" fmla="*/ 119 h 624"/>
                <a:gd name="T8" fmla="*/ 173 w 257"/>
                <a:gd name="T9" fmla="*/ 118 h 624"/>
                <a:gd name="T10" fmla="*/ 195 w 257"/>
                <a:gd name="T11" fmla="*/ 88 h 624"/>
                <a:gd name="T12" fmla="*/ 44 w 257"/>
                <a:gd name="T13" fmla="*/ 7 h 624"/>
                <a:gd name="T14" fmla="*/ 33 w 257"/>
                <a:gd name="T15" fmla="*/ 2 h 624"/>
                <a:gd name="T16" fmla="*/ 33 w 257"/>
                <a:gd name="T17" fmla="*/ 2 h 624"/>
                <a:gd name="T18" fmla="*/ 33 w 257"/>
                <a:gd name="T19" fmla="*/ 2 h 624"/>
                <a:gd name="T20" fmla="*/ 25 w 257"/>
                <a:gd name="T21" fmla="*/ 0 h 624"/>
                <a:gd name="T22" fmla="*/ 9 w 257"/>
                <a:gd name="T23" fmla="*/ 15 h 624"/>
                <a:gd name="T24" fmla="*/ 5 w 257"/>
                <a:gd name="T25" fmla="*/ 55 h 624"/>
                <a:gd name="T26" fmla="*/ 0 w 257"/>
                <a:gd name="T27" fmla="*/ 157 h 624"/>
                <a:gd name="T28" fmla="*/ 73 w 257"/>
                <a:gd name="T29" fmla="*/ 496 h 624"/>
                <a:gd name="T30" fmla="*/ 257 w 257"/>
                <a:gd name="T31"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624">
                  <a:moveTo>
                    <a:pt x="257" y="624"/>
                  </a:moveTo>
                  <a:cubicBezTo>
                    <a:pt x="229" y="602"/>
                    <a:pt x="195" y="566"/>
                    <a:pt x="177" y="510"/>
                  </a:cubicBezTo>
                  <a:cubicBezTo>
                    <a:pt x="160" y="457"/>
                    <a:pt x="152" y="394"/>
                    <a:pt x="152" y="324"/>
                  </a:cubicBezTo>
                  <a:cubicBezTo>
                    <a:pt x="152" y="226"/>
                    <a:pt x="168" y="142"/>
                    <a:pt x="173" y="119"/>
                  </a:cubicBezTo>
                  <a:cubicBezTo>
                    <a:pt x="173" y="118"/>
                    <a:pt x="173" y="118"/>
                    <a:pt x="173" y="118"/>
                  </a:cubicBezTo>
                  <a:cubicBezTo>
                    <a:pt x="176" y="104"/>
                    <a:pt x="184" y="93"/>
                    <a:pt x="195" y="88"/>
                  </a:cubicBezTo>
                  <a:cubicBezTo>
                    <a:pt x="121" y="40"/>
                    <a:pt x="57" y="12"/>
                    <a:pt x="44" y="7"/>
                  </a:cubicBezTo>
                  <a:cubicBezTo>
                    <a:pt x="37" y="4"/>
                    <a:pt x="33" y="2"/>
                    <a:pt x="33" y="2"/>
                  </a:cubicBezTo>
                  <a:cubicBezTo>
                    <a:pt x="33" y="2"/>
                    <a:pt x="33" y="2"/>
                    <a:pt x="33" y="2"/>
                  </a:cubicBezTo>
                  <a:cubicBezTo>
                    <a:pt x="33" y="2"/>
                    <a:pt x="33" y="2"/>
                    <a:pt x="33" y="2"/>
                  </a:cubicBezTo>
                  <a:cubicBezTo>
                    <a:pt x="30" y="1"/>
                    <a:pt x="27" y="0"/>
                    <a:pt x="25" y="0"/>
                  </a:cubicBezTo>
                  <a:cubicBezTo>
                    <a:pt x="16" y="0"/>
                    <a:pt x="11" y="6"/>
                    <a:pt x="9" y="15"/>
                  </a:cubicBezTo>
                  <a:cubicBezTo>
                    <a:pt x="9" y="15"/>
                    <a:pt x="7" y="30"/>
                    <a:pt x="5" y="55"/>
                  </a:cubicBezTo>
                  <a:cubicBezTo>
                    <a:pt x="3" y="78"/>
                    <a:pt x="0" y="114"/>
                    <a:pt x="0" y="157"/>
                  </a:cubicBezTo>
                  <a:cubicBezTo>
                    <a:pt x="0" y="253"/>
                    <a:pt x="13" y="391"/>
                    <a:pt x="73" y="496"/>
                  </a:cubicBezTo>
                  <a:cubicBezTo>
                    <a:pt x="119" y="576"/>
                    <a:pt x="185" y="621"/>
                    <a:pt x="257" y="6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9" name="Freeform 22"/>
            <p:cNvSpPr>
              <a:spLocks/>
            </p:cNvSpPr>
            <p:nvPr userDrawn="1"/>
          </p:nvSpPr>
          <p:spPr bwMode="auto">
            <a:xfrm>
              <a:off x="-704850" y="663575"/>
              <a:ext cx="998538" cy="1968500"/>
            </a:xfrm>
            <a:custGeom>
              <a:avLst/>
              <a:gdLst>
                <a:gd name="T0" fmla="*/ 50 w 266"/>
                <a:gd name="T1" fmla="*/ 520 h 525"/>
                <a:gd name="T2" fmla="*/ 78 w 266"/>
                <a:gd name="T3" fmla="*/ 525 h 525"/>
                <a:gd name="T4" fmla="*/ 78 w 266"/>
                <a:gd name="T5" fmla="*/ 525 h 525"/>
                <a:gd name="T6" fmla="*/ 243 w 266"/>
                <a:gd name="T7" fmla="*/ 389 h 525"/>
                <a:gd name="T8" fmla="*/ 266 w 266"/>
                <a:gd name="T9" fmla="*/ 211 h 525"/>
                <a:gd name="T10" fmla="*/ 249 w 266"/>
                <a:gd name="T11" fmla="*/ 27 h 525"/>
                <a:gd name="T12" fmla="*/ 246 w 266"/>
                <a:gd name="T13" fmla="*/ 11 h 525"/>
                <a:gd name="T14" fmla="*/ 238 w 266"/>
                <a:gd name="T15" fmla="*/ 0 h 525"/>
                <a:gd name="T16" fmla="*/ 232 w 266"/>
                <a:gd name="T17" fmla="*/ 3 h 525"/>
                <a:gd name="T18" fmla="*/ 225 w 266"/>
                <a:gd name="T19" fmla="*/ 8 h 525"/>
                <a:gd name="T20" fmla="*/ 207 w 266"/>
                <a:gd name="T21" fmla="*/ 24 h 525"/>
                <a:gd name="T22" fmla="*/ 146 w 266"/>
                <a:gd name="T23" fmla="*/ 84 h 525"/>
                <a:gd name="T24" fmla="*/ 23 w 266"/>
                <a:gd name="T25" fmla="*/ 289 h 525"/>
                <a:gd name="T26" fmla="*/ 0 w 266"/>
                <a:gd name="T27" fmla="*/ 417 h 525"/>
                <a:gd name="T28" fmla="*/ 13 w 266"/>
                <a:gd name="T29" fmla="*/ 483 h 525"/>
                <a:gd name="T30" fmla="*/ 50 w 266"/>
                <a:gd name="T31" fmla="*/ 52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525">
                  <a:moveTo>
                    <a:pt x="50" y="520"/>
                  </a:moveTo>
                  <a:cubicBezTo>
                    <a:pt x="57" y="523"/>
                    <a:pt x="67" y="525"/>
                    <a:pt x="78" y="525"/>
                  </a:cubicBezTo>
                  <a:cubicBezTo>
                    <a:pt x="78" y="525"/>
                    <a:pt x="78" y="525"/>
                    <a:pt x="78" y="525"/>
                  </a:cubicBezTo>
                  <a:cubicBezTo>
                    <a:pt x="129" y="525"/>
                    <a:pt x="213" y="483"/>
                    <a:pt x="243" y="389"/>
                  </a:cubicBezTo>
                  <a:cubicBezTo>
                    <a:pt x="258" y="338"/>
                    <a:pt x="266" y="278"/>
                    <a:pt x="266" y="211"/>
                  </a:cubicBezTo>
                  <a:cubicBezTo>
                    <a:pt x="266" y="127"/>
                    <a:pt x="254" y="54"/>
                    <a:pt x="249" y="27"/>
                  </a:cubicBezTo>
                  <a:cubicBezTo>
                    <a:pt x="247" y="16"/>
                    <a:pt x="246" y="11"/>
                    <a:pt x="246" y="11"/>
                  </a:cubicBezTo>
                  <a:cubicBezTo>
                    <a:pt x="245" y="6"/>
                    <a:pt x="242" y="0"/>
                    <a:pt x="238" y="0"/>
                  </a:cubicBezTo>
                  <a:cubicBezTo>
                    <a:pt x="236" y="0"/>
                    <a:pt x="234" y="1"/>
                    <a:pt x="232" y="3"/>
                  </a:cubicBezTo>
                  <a:cubicBezTo>
                    <a:pt x="231" y="3"/>
                    <a:pt x="229" y="5"/>
                    <a:pt x="225" y="8"/>
                  </a:cubicBezTo>
                  <a:cubicBezTo>
                    <a:pt x="221" y="12"/>
                    <a:pt x="215" y="17"/>
                    <a:pt x="207" y="24"/>
                  </a:cubicBezTo>
                  <a:cubicBezTo>
                    <a:pt x="195" y="34"/>
                    <a:pt x="173" y="55"/>
                    <a:pt x="146" y="84"/>
                  </a:cubicBezTo>
                  <a:cubicBezTo>
                    <a:pt x="104" y="131"/>
                    <a:pt x="49" y="204"/>
                    <a:pt x="23" y="289"/>
                  </a:cubicBezTo>
                  <a:cubicBezTo>
                    <a:pt x="7" y="339"/>
                    <a:pt x="0" y="382"/>
                    <a:pt x="0" y="417"/>
                  </a:cubicBezTo>
                  <a:cubicBezTo>
                    <a:pt x="0" y="443"/>
                    <a:pt x="4" y="465"/>
                    <a:pt x="13" y="483"/>
                  </a:cubicBezTo>
                  <a:cubicBezTo>
                    <a:pt x="21" y="500"/>
                    <a:pt x="33" y="512"/>
                    <a:pt x="50" y="5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0" name="Freeform 23"/>
            <p:cNvSpPr>
              <a:spLocks/>
            </p:cNvSpPr>
            <p:nvPr userDrawn="1"/>
          </p:nvSpPr>
          <p:spPr bwMode="auto">
            <a:xfrm>
              <a:off x="-1597025" y="663575"/>
              <a:ext cx="900113" cy="1968500"/>
            </a:xfrm>
            <a:custGeom>
              <a:avLst/>
              <a:gdLst>
                <a:gd name="T0" fmla="*/ 238 w 240"/>
                <a:gd name="T1" fmla="*/ 267 h 525"/>
                <a:gd name="T2" fmla="*/ 240 w 240"/>
                <a:gd name="T3" fmla="*/ 261 h 525"/>
                <a:gd name="T4" fmla="*/ 43 w 240"/>
                <a:gd name="T5" fmla="*/ 8 h 525"/>
                <a:gd name="T6" fmla="*/ 36 w 240"/>
                <a:gd name="T7" fmla="*/ 3 h 525"/>
                <a:gd name="T8" fmla="*/ 29 w 240"/>
                <a:gd name="T9" fmla="*/ 0 h 525"/>
                <a:gd name="T10" fmla="*/ 21 w 240"/>
                <a:gd name="T11" fmla="*/ 11 h 525"/>
                <a:gd name="T12" fmla="*/ 18 w 240"/>
                <a:gd name="T13" fmla="*/ 27 h 525"/>
                <a:gd name="T14" fmla="*/ 10 w 240"/>
                <a:gd name="T15" fmla="*/ 70 h 525"/>
                <a:gd name="T16" fmla="*/ 0 w 240"/>
                <a:gd name="T17" fmla="*/ 211 h 525"/>
                <a:gd name="T18" fmla="*/ 24 w 240"/>
                <a:gd name="T19" fmla="*/ 388 h 525"/>
                <a:gd name="T20" fmla="*/ 193 w 240"/>
                <a:gd name="T21" fmla="*/ 525 h 525"/>
                <a:gd name="T22" fmla="*/ 193 w 240"/>
                <a:gd name="T23" fmla="*/ 525 h 525"/>
                <a:gd name="T24" fmla="*/ 222 w 240"/>
                <a:gd name="T25" fmla="*/ 520 h 525"/>
                <a:gd name="T26" fmla="*/ 235 w 240"/>
                <a:gd name="T27" fmla="*/ 513 h 525"/>
                <a:gd name="T28" fmla="*/ 224 w 240"/>
                <a:gd name="T29" fmla="*/ 495 h 525"/>
                <a:gd name="T30" fmla="*/ 209 w 240"/>
                <a:gd name="T31" fmla="*/ 417 h 525"/>
                <a:gd name="T32" fmla="*/ 233 w 240"/>
                <a:gd name="T33" fmla="*/ 281 h 525"/>
                <a:gd name="T34" fmla="*/ 238 w 240"/>
                <a:gd name="T35" fmla="*/ 26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525">
                  <a:moveTo>
                    <a:pt x="238" y="267"/>
                  </a:moveTo>
                  <a:cubicBezTo>
                    <a:pt x="238" y="265"/>
                    <a:pt x="239" y="263"/>
                    <a:pt x="240" y="261"/>
                  </a:cubicBezTo>
                  <a:cubicBezTo>
                    <a:pt x="184" y="123"/>
                    <a:pt x="57" y="20"/>
                    <a:pt x="43" y="8"/>
                  </a:cubicBezTo>
                  <a:cubicBezTo>
                    <a:pt x="38" y="5"/>
                    <a:pt x="36" y="3"/>
                    <a:pt x="36" y="3"/>
                  </a:cubicBezTo>
                  <a:cubicBezTo>
                    <a:pt x="33" y="1"/>
                    <a:pt x="31" y="0"/>
                    <a:pt x="29" y="0"/>
                  </a:cubicBezTo>
                  <a:cubicBezTo>
                    <a:pt x="25" y="0"/>
                    <a:pt x="22" y="6"/>
                    <a:pt x="21" y="11"/>
                  </a:cubicBezTo>
                  <a:cubicBezTo>
                    <a:pt x="20" y="12"/>
                    <a:pt x="19" y="17"/>
                    <a:pt x="18" y="27"/>
                  </a:cubicBezTo>
                  <a:cubicBezTo>
                    <a:pt x="16" y="34"/>
                    <a:pt x="13" y="49"/>
                    <a:pt x="10" y="70"/>
                  </a:cubicBezTo>
                  <a:cubicBezTo>
                    <a:pt x="6" y="103"/>
                    <a:pt x="0" y="154"/>
                    <a:pt x="0" y="211"/>
                  </a:cubicBezTo>
                  <a:cubicBezTo>
                    <a:pt x="0" y="279"/>
                    <a:pt x="8" y="339"/>
                    <a:pt x="24" y="388"/>
                  </a:cubicBezTo>
                  <a:cubicBezTo>
                    <a:pt x="54" y="483"/>
                    <a:pt x="140" y="525"/>
                    <a:pt x="193" y="525"/>
                  </a:cubicBezTo>
                  <a:cubicBezTo>
                    <a:pt x="193" y="525"/>
                    <a:pt x="193" y="525"/>
                    <a:pt x="193" y="525"/>
                  </a:cubicBezTo>
                  <a:cubicBezTo>
                    <a:pt x="204" y="525"/>
                    <a:pt x="214" y="523"/>
                    <a:pt x="222" y="520"/>
                  </a:cubicBezTo>
                  <a:cubicBezTo>
                    <a:pt x="226" y="518"/>
                    <a:pt x="230" y="516"/>
                    <a:pt x="235" y="513"/>
                  </a:cubicBezTo>
                  <a:cubicBezTo>
                    <a:pt x="231" y="508"/>
                    <a:pt x="227" y="502"/>
                    <a:pt x="224" y="495"/>
                  </a:cubicBezTo>
                  <a:cubicBezTo>
                    <a:pt x="214" y="474"/>
                    <a:pt x="209" y="449"/>
                    <a:pt x="209" y="417"/>
                  </a:cubicBezTo>
                  <a:cubicBezTo>
                    <a:pt x="209" y="378"/>
                    <a:pt x="217" y="332"/>
                    <a:pt x="233" y="281"/>
                  </a:cubicBezTo>
                  <a:cubicBezTo>
                    <a:pt x="235" y="276"/>
                    <a:pt x="236" y="271"/>
                    <a:pt x="238"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1" name="Freeform 24"/>
            <p:cNvSpPr>
              <a:spLocks/>
            </p:cNvSpPr>
            <p:nvPr userDrawn="1"/>
          </p:nvSpPr>
          <p:spPr bwMode="auto">
            <a:xfrm>
              <a:off x="-1143000" y="-179387"/>
              <a:ext cx="982663" cy="1682750"/>
            </a:xfrm>
            <a:custGeom>
              <a:avLst/>
              <a:gdLst>
                <a:gd name="T0" fmla="*/ 134 w 262"/>
                <a:gd name="T1" fmla="*/ 449 h 449"/>
                <a:gd name="T2" fmla="*/ 262 w 262"/>
                <a:gd name="T3" fmla="*/ 268 h 449"/>
                <a:gd name="T4" fmla="*/ 147 w 262"/>
                <a:gd name="T5" fmla="*/ 18 h 449"/>
                <a:gd name="T6" fmla="*/ 140 w 262"/>
                <a:gd name="T7" fmla="*/ 7 h 449"/>
                <a:gd name="T8" fmla="*/ 131 w 262"/>
                <a:gd name="T9" fmla="*/ 0 h 449"/>
                <a:gd name="T10" fmla="*/ 122 w 262"/>
                <a:gd name="T11" fmla="*/ 7 h 449"/>
                <a:gd name="T12" fmla="*/ 115 w 262"/>
                <a:gd name="T13" fmla="*/ 18 h 449"/>
                <a:gd name="T14" fmla="*/ 96 w 262"/>
                <a:gd name="T15" fmla="*/ 50 h 449"/>
                <a:gd name="T16" fmla="*/ 40 w 262"/>
                <a:gd name="T17" fmla="*/ 162 h 449"/>
                <a:gd name="T18" fmla="*/ 0 w 262"/>
                <a:gd name="T19" fmla="*/ 265 h 449"/>
                <a:gd name="T20" fmla="*/ 134 w 262"/>
                <a:gd name="T21"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449">
                  <a:moveTo>
                    <a:pt x="134" y="449"/>
                  </a:moveTo>
                  <a:cubicBezTo>
                    <a:pt x="162" y="388"/>
                    <a:pt x="205" y="327"/>
                    <a:pt x="262" y="268"/>
                  </a:cubicBezTo>
                  <a:cubicBezTo>
                    <a:pt x="223" y="150"/>
                    <a:pt x="169" y="54"/>
                    <a:pt x="147" y="18"/>
                  </a:cubicBezTo>
                  <a:cubicBezTo>
                    <a:pt x="143" y="11"/>
                    <a:pt x="140" y="7"/>
                    <a:pt x="140" y="7"/>
                  </a:cubicBezTo>
                  <a:cubicBezTo>
                    <a:pt x="136" y="0"/>
                    <a:pt x="132" y="0"/>
                    <a:pt x="131" y="0"/>
                  </a:cubicBezTo>
                  <a:cubicBezTo>
                    <a:pt x="128" y="0"/>
                    <a:pt x="125" y="2"/>
                    <a:pt x="122" y="7"/>
                  </a:cubicBezTo>
                  <a:cubicBezTo>
                    <a:pt x="122" y="7"/>
                    <a:pt x="119" y="11"/>
                    <a:pt x="115" y="18"/>
                  </a:cubicBezTo>
                  <a:cubicBezTo>
                    <a:pt x="108" y="29"/>
                    <a:pt x="102" y="39"/>
                    <a:pt x="96" y="50"/>
                  </a:cubicBezTo>
                  <a:cubicBezTo>
                    <a:pt x="83" y="74"/>
                    <a:pt x="62" y="113"/>
                    <a:pt x="40" y="162"/>
                  </a:cubicBezTo>
                  <a:cubicBezTo>
                    <a:pt x="26" y="196"/>
                    <a:pt x="12" y="230"/>
                    <a:pt x="0" y="265"/>
                  </a:cubicBezTo>
                  <a:cubicBezTo>
                    <a:pt x="42" y="307"/>
                    <a:pt x="97" y="371"/>
                    <a:pt x="134" y="4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2" name="Freeform 25"/>
            <p:cNvSpPr>
              <a:spLocks/>
            </p:cNvSpPr>
            <p:nvPr userDrawn="1"/>
          </p:nvSpPr>
          <p:spPr bwMode="auto">
            <a:xfrm>
              <a:off x="15875" y="239713"/>
              <a:ext cx="952500" cy="2339975"/>
            </a:xfrm>
            <a:custGeom>
              <a:avLst/>
              <a:gdLst>
                <a:gd name="T0" fmla="*/ 61 w 254"/>
                <a:gd name="T1" fmla="*/ 88 h 624"/>
                <a:gd name="T2" fmla="*/ 82 w 254"/>
                <a:gd name="T3" fmla="*/ 118 h 624"/>
                <a:gd name="T4" fmla="*/ 82 w 254"/>
                <a:gd name="T5" fmla="*/ 119 h 624"/>
                <a:gd name="T6" fmla="*/ 103 w 254"/>
                <a:gd name="T7" fmla="*/ 324 h 624"/>
                <a:gd name="T8" fmla="*/ 78 w 254"/>
                <a:gd name="T9" fmla="*/ 510 h 624"/>
                <a:gd name="T10" fmla="*/ 0 w 254"/>
                <a:gd name="T11" fmla="*/ 624 h 624"/>
                <a:gd name="T12" fmla="*/ 182 w 254"/>
                <a:gd name="T13" fmla="*/ 496 h 624"/>
                <a:gd name="T14" fmla="*/ 254 w 254"/>
                <a:gd name="T15" fmla="*/ 157 h 624"/>
                <a:gd name="T16" fmla="*/ 250 w 254"/>
                <a:gd name="T17" fmla="*/ 55 h 624"/>
                <a:gd name="T18" fmla="*/ 245 w 254"/>
                <a:gd name="T19" fmla="*/ 15 h 624"/>
                <a:gd name="T20" fmla="*/ 230 w 254"/>
                <a:gd name="T21" fmla="*/ 0 h 624"/>
                <a:gd name="T22" fmla="*/ 222 w 254"/>
                <a:gd name="T23" fmla="*/ 2 h 624"/>
                <a:gd name="T24" fmla="*/ 222 w 254"/>
                <a:gd name="T25" fmla="*/ 2 h 624"/>
                <a:gd name="T26" fmla="*/ 222 w 254"/>
                <a:gd name="T27" fmla="*/ 2 h 624"/>
                <a:gd name="T28" fmla="*/ 211 w 254"/>
                <a:gd name="T29" fmla="*/ 7 h 624"/>
                <a:gd name="T30" fmla="*/ 182 w 254"/>
                <a:gd name="T31" fmla="*/ 20 h 624"/>
                <a:gd name="T32" fmla="*/ 178 w 254"/>
                <a:gd name="T33" fmla="*/ 22 h 624"/>
                <a:gd name="T34" fmla="*/ 72 w 254"/>
                <a:gd name="T35" fmla="*/ 80 h 624"/>
                <a:gd name="T36" fmla="*/ 61 w 254"/>
                <a:gd name="T37" fmla="*/ 8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4" h="624">
                  <a:moveTo>
                    <a:pt x="61" y="88"/>
                  </a:moveTo>
                  <a:cubicBezTo>
                    <a:pt x="71" y="93"/>
                    <a:pt x="79" y="104"/>
                    <a:pt x="82" y="118"/>
                  </a:cubicBezTo>
                  <a:cubicBezTo>
                    <a:pt x="82" y="118"/>
                    <a:pt x="82" y="118"/>
                    <a:pt x="82" y="119"/>
                  </a:cubicBezTo>
                  <a:cubicBezTo>
                    <a:pt x="87" y="142"/>
                    <a:pt x="103" y="226"/>
                    <a:pt x="103" y="324"/>
                  </a:cubicBezTo>
                  <a:cubicBezTo>
                    <a:pt x="103" y="394"/>
                    <a:pt x="95" y="457"/>
                    <a:pt x="78" y="510"/>
                  </a:cubicBezTo>
                  <a:cubicBezTo>
                    <a:pt x="61" y="566"/>
                    <a:pt x="28" y="602"/>
                    <a:pt x="0" y="624"/>
                  </a:cubicBezTo>
                  <a:cubicBezTo>
                    <a:pt x="72" y="620"/>
                    <a:pt x="136" y="575"/>
                    <a:pt x="182" y="496"/>
                  </a:cubicBezTo>
                  <a:cubicBezTo>
                    <a:pt x="242" y="391"/>
                    <a:pt x="254" y="253"/>
                    <a:pt x="254" y="157"/>
                  </a:cubicBezTo>
                  <a:cubicBezTo>
                    <a:pt x="254" y="122"/>
                    <a:pt x="253" y="88"/>
                    <a:pt x="250" y="55"/>
                  </a:cubicBezTo>
                  <a:cubicBezTo>
                    <a:pt x="248" y="30"/>
                    <a:pt x="246" y="15"/>
                    <a:pt x="245" y="15"/>
                  </a:cubicBezTo>
                  <a:cubicBezTo>
                    <a:pt x="244" y="6"/>
                    <a:pt x="239" y="0"/>
                    <a:pt x="230" y="0"/>
                  </a:cubicBezTo>
                  <a:cubicBezTo>
                    <a:pt x="228" y="0"/>
                    <a:pt x="226" y="1"/>
                    <a:pt x="222" y="2"/>
                  </a:cubicBezTo>
                  <a:cubicBezTo>
                    <a:pt x="222" y="2"/>
                    <a:pt x="222" y="2"/>
                    <a:pt x="222" y="2"/>
                  </a:cubicBezTo>
                  <a:cubicBezTo>
                    <a:pt x="222" y="2"/>
                    <a:pt x="222" y="2"/>
                    <a:pt x="222" y="2"/>
                  </a:cubicBezTo>
                  <a:cubicBezTo>
                    <a:pt x="222" y="2"/>
                    <a:pt x="218" y="4"/>
                    <a:pt x="211" y="7"/>
                  </a:cubicBezTo>
                  <a:cubicBezTo>
                    <a:pt x="204" y="10"/>
                    <a:pt x="194" y="14"/>
                    <a:pt x="182" y="20"/>
                  </a:cubicBezTo>
                  <a:cubicBezTo>
                    <a:pt x="178" y="22"/>
                    <a:pt x="178" y="22"/>
                    <a:pt x="178" y="22"/>
                  </a:cubicBezTo>
                  <a:cubicBezTo>
                    <a:pt x="142" y="39"/>
                    <a:pt x="106" y="59"/>
                    <a:pt x="72" y="80"/>
                  </a:cubicBezTo>
                  <a:cubicBezTo>
                    <a:pt x="68" y="83"/>
                    <a:pt x="64" y="85"/>
                    <a:pt x="6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3" name="Freeform 26"/>
            <p:cNvSpPr>
              <a:spLocks/>
            </p:cNvSpPr>
            <p:nvPr userDrawn="1"/>
          </p:nvSpPr>
          <p:spPr bwMode="auto">
            <a:xfrm>
              <a:off x="-284163" y="-63500"/>
              <a:ext cx="581025" cy="738188"/>
            </a:xfrm>
            <a:custGeom>
              <a:avLst/>
              <a:gdLst>
                <a:gd name="T0" fmla="*/ 155 w 155"/>
                <a:gd name="T1" fmla="*/ 126 h 197"/>
                <a:gd name="T2" fmla="*/ 126 w 155"/>
                <a:gd name="T3" fmla="*/ 13 h 197"/>
                <a:gd name="T4" fmla="*/ 126 w 155"/>
                <a:gd name="T5" fmla="*/ 12 h 197"/>
                <a:gd name="T6" fmla="*/ 111 w 155"/>
                <a:gd name="T7" fmla="*/ 0 h 197"/>
                <a:gd name="T8" fmla="*/ 108 w 155"/>
                <a:gd name="T9" fmla="*/ 0 h 197"/>
                <a:gd name="T10" fmla="*/ 108 w 155"/>
                <a:gd name="T11" fmla="*/ 0 h 197"/>
                <a:gd name="T12" fmla="*/ 108 w 155"/>
                <a:gd name="T13" fmla="*/ 0 h 197"/>
                <a:gd name="T14" fmla="*/ 101 w 155"/>
                <a:gd name="T15" fmla="*/ 3 h 197"/>
                <a:gd name="T16" fmla="*/ 101 w 155"/>
                <a:gd name="T17" fmla="*/ 3 h 197"/>
                <a:gd name="T18" fmla="*/ 101 w 155"/>
                <a:gd name="T19" fmla="*/ 3 h 197"/>
                <a:gd name="T20" fmla="*/ 61 w 155"/>
                <a:gd name="T21" fmla="*/ 30 h 197"/>
                <a:gd name="T22" fmla="*/ 0 w 155"/>
                <a:gd name="T23" fmla="*/ 77 h 197"/>
                <a:gd name="T24" fmla="*/ 50 w 155"/>
                <a:gd name="T25" fmla="*/ 197 h 197"/>
                <a:gd name="T26" fmla="*/ 155 w 155"/>
                <a:gd name="T27" fmla="*/ 12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126"/>
                  </a:moveTo>
                  <a:cubicBezTo>
                    <a:pt x="144" y="70"/>
                    <a:pt x="131" y="28"/>
                    <a:pt x="126" y="13"/>
                  </a:cubicBezTo>
                  <a:cubicBezTo>
                    <a:pt x="126" y="12"/>
                    <a:pt x="126" y="12"/>
                    <a:pt x="126" y="12"/>
                  </a:cubicBezTo>
                  <a:cubicBezTo>
                    <a:pt x="123" y="4"/>
                    <a:pt x="118" y="0"/>
                    <a:pt x="111" y="0"/>
                  </a:cubicBezTo>
                  <a:cubicBezTo>
                    <a:pt x="110" y="0"/>
                    <a:pt x="109" y="0"/>
                    <a:pt x="108" y="0"/>
                  </a:cubicBezTo>
                  <a:cubicBezTo>
                    <a:pt x="108" y="0"/>
                    <a:pt x="108" y="0"/>
                    <a:pt x="108" y="0"/>
                  </a:cubicBezTo>
                  <a:cubicBezTo>
                    <a:pt x="108" y="0"/>
                    <a:pt x="108" y="0"/>
                    <a:pt x="108" y="0"/>
                  </a:cubicBezTo>
                  <a:cubicBezTo>
                    <a:pt x="106" y="0"/>
                    <a:pt x="103" y="1"/>
                    <a:pt x="101" y="3"/>
                  </a:cubicBezTo>
                  <a:cubicBezTo>
                    <a:pt x="101" y="3"/>
                    <a:pt x="101" y="3"/>
                    <a:pt x="101" y="3"/>
                  </a:cubicBezTo>
                  <a:cubicBezTo>
                    <a:pt x="101" y="3"/>
                    <a:pt x="101" y="3"/>
                    <a:pt x="101" y="3"/>
                  </a:cubicBezTo>
                  <a:cubicBezTo>
                    <a:pt x="101" y="3"/>
                    <a:pt x="85" y="12"/>
                    <a:pt x="61" y="30"/>
                  </a:cubicBezTo>
                  <a:cubicBezTo>
                    <a:pt x="47" y="40"/>
                    <a:pt x="26" y="56"/>
                    <a:pt x="0" y="77"/>
                  </a:cubicBezTo>
                  <a:cubicBezTo>
                    <a:pt x="19" y="117"/>
                    <a:pt x="36" y="157"/>
                    <a:pt x="50" y="197"/>
                  </a:cubicBezTo>
                  <a:cubicBezTo>
                    <a:pt x="82" y="172"/>
                    <a:pt x="116" y="149"/>
                    <a:pt x="155"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4" name="Freeform 27"/>
            <p:cNvSpPr>
              <a:spLocks/>
            </p:cNvSpPr>
            <p:nvPr userDrawn="1"/>
          </p:nvSpPr>
          <p:spPr bwMode="auto">
            <a:xfrm>
              <a:off x="-1600200" y="-63500"/>
              <a:ext cx="581025" cy="738188"/>
            </a:xfrm>
            <a:custGeom>
              <a:avLst/>
              <a:gdLst>
                <a:gd name="T0" fmla="*/ 155 w 155"/>
                <a:gd name="T1" fmla="*/ 77 h 197"/>
                <a:gd name="T2" fmla="*/ 94 w 155"/>
                <a:gd name="T3" fmla="*/ 30 h 197"/>
                <a:gd name="T4" fmla="*/ 54 w 155"/>
                <a:gd name="T5" fmla="*/ 3 h 197"/>
                <a:gd name="T6" fmla="*/ 54 w 155"/>
                <a:gd name="T7" fmla="*/ 3 h 197"/>
                <a:gd name="T8" fmla="*/ 54 w 155"/>
                <a:gd name="T9" fmla="*/ 3 h 197"/>
                <a:gd name="T10" fmla="*/ 47 w 155"/>
                <a:gd name="T11" fmla="*/ 0 h 197"/>
                <a:gd name="T12" fmla="*/ 47 w 155"/>
                <a:gd name="T13" fmla="*/ 0 h 197"/>
                <a:gd name="T14" fmla="*/ 47 w 155"/>
                <a:gd name="T15" fmla="*/ 0 h 197"/>
                <a:gd name="T16" fmla="*/ 44 w 155"/>
                <a:gd name="T17" fmla="*/ 0 h 197"/>
                <a:gd name="T18" fmla="*/ 29 w 155"/>
                <a:gd name="T19" fmla="*/ 12 h 197"/>
                <a:gd name="T20" fmla="*/ 29 w 155"/>
                <a:gd name="T21" fmla="*/ 13 h 197"/>
                <a:gd name="T22" fmla="*/ 0 w 155"/>
                <a:gd name="T23" fmla="*/ 126 h 197"/>
                <a:gd name="T24" fmla="*/ 105 w 155"/>
                <a:gd name="T25" fmla="*/ 197 h 197"/>
                <a:gd name="T26" fmla="*/ 155 w 155"/>
                <a:gd name="T2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77"/>
                  </a:moveTo>
                  <a:cubicBezTo>
                    <a:pt x="135" y="60"/>
                    <a:pt x="114" y="44"/>
                    <a:pt x="94" y="30"/>
                  </a:cubicBezTo>
                  <a:cubicBezTo>
                    <a:pt x="70" y="12"/>
                    <a:pt x="54" y="3"/>
                    <a:pt x="54" y="3"/>
                  </a:cubicBezTo>
                  <a:cubicBezTo>
                    <a:pt x="54" y="3"/>
                    <a:pt x="54" y="3"/>
                    <a:pt x="54" y="3"/>
                  </a:cubicBezTo>
                  <a:cubicBezTo>
                    <a:pt x="54" y="3"/>
                    <a:pt x="54" y="3"/>
                    <a:pt x="54" y="3"/>
                  </a:cubicBezTo>
                  <a:cubicBezTo>
                    <a:pt x="52" y="1"/>
                    <a:pt x="49" y="0"/>
                    <a:pt x="47" y="0"/>
                  </a:cubicBezTo>
                  <a:cubicBezTo>
                    <a:pt x="47" y="0"/>
                    <a:pt x="47" y="0"/>
                    <a:pt x="47" y="0"/>
                  </a:cubicBezTo>
                  <a:cubicBezTo>
                    <a:pt x="47" y="0"/>
                    <a:pt x="47" y="0"/>
                    <a:pt x="47" y="0"/>
                  </a:cubicBezTo>
                  <a:cubicBezTo>
                    <a:pt x="46" y="0"/>
                    <a:pt x="45" y="0"/>
                    <a:pt x="44" y="0"/>
                  </a:cubicBezTo>
                  <a:cubicBezTo>
                    <a:pt x="37" y="0"/>
                    <a:pt x="32" y="4"/>
                    <a:pt x="29" y="12"/>
                  </a:cubicBezTo>
                  <a:cubicBezTo>
                    <a:pt x="29" y="12"/>
                    <a:pt x="29" y="12"/>
                    <a:pt x="29" y="13"/>
                  </a:cubicBezTo>
                  <a:cubicBezTo>
                    <a:pt x="24" y="28"/>
                    <a:pt x="11" y="70"/>
                    <a:pt x="0" y="126"/>
                  </a:cubicBezTo>
                  <a:cubicBezTo>
                    <a:pt x="39" y="149"/>
                    <a:pt x="73" y="172"/>
                    <a:pt x="105" y="197"/>
                  </a:cubicBezTo>
                  <a:cubicBezTo>
                    <a:pt x="119" y="158"/>
                    <a:pt x="136" y="118"/>
                    <a:pt x="155"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5" name="Freeform 28"/>
            <p:cNvSpPr>
              <a:spLocks/>
            </p:cNvSpPr>
            <p:nvPr userDrawn="1"/>
          </p:nvSpPr>
          <p:spPr bwMode="auto">
            <a:xfrm>
              <a:off x="-2973388" y="914400"/>
              <a:ext cx="633413" cy="657225"/>
            </a:xfrm>
            <a:custGeom>
              <a:avLst/>
              <a:gdLst>
                <a:gd name="T0" fmla="*/ 169 w 169"/>
                <a:gd name="T1" fmla="*/ 133 h 175"/>
                <a:gd name="T2" fmla="*/ 158 w 169"/>
                <a:gd name="T3" fmla="*/ 5 h 175"/>
                <a:gd name="T4" fmla="*/ 70 w 169"/>
                <a:gd name="T5" fmla="*/ 0 h 175"/>
                <a:gd name="T6" fmla="*/ 59 w 169"/>
                <a:gd name="T7" fmla="*/ 0 h 175"/>
                <a:gd name="T8" fmla="*/ 26 w 169"/>
                <a:gd name="T9" fmla="*/ 0 h 175"/>
                <a:gd name="T10" fmla="*/ 5 w 169"/>
                <a:gd name="T11" fmla="*/ 13 h 175"/>
                <a:gd name="T12" fmla="*/ 0 w 169"/>
                <a:gd name="T13" fmla="*/ 28 h 175"/>
                <a:gd name="T14" fmla="*/ 74 w 169"/>
                <a:gd name="T15" fmla="*/ 175 h 175"/>
                <a:gd name="T16" fmla="*/ 169 w 169"/>
                <a:gd name="T17" fmla="*/ 13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133"/>
                  </a:moveTo>
                  <a:cubicBezTo>
                    <a:pt x="163" y="93"/>
                    <a:pt x="159" y="50"/>
                    <a:pt x="158" y="5"/>
                  </a:cubicBezTo>
                  <a:cubicBezTo>
                    <a:pt x="119" y="1"/>
                    <a:pt x="89" y="0"/>
                    <a:pt x="70" y="0"/>
                  </a:cubicBezTo>
                  <a:cubicBezTo>
                    <a:pt x="66" y="0"/>
                    <a:pt x="63" y="0"/>
                    <a:pt x="59" y="0"/>
                  </a:cubicBezTo>
                  <a:cubicBezTo>
                    <a:pt x="38" y="0"/>
                    <a:pt x="26" y="0"/>
                    <a:pt x="26" y="0"/>
                  </a:cubicBezTo>
                  <a:cubicBezTo>
                    <a:pt x="17" y="1"/>
                    <a:pt x="10" y="5"/>
                    <a:pt x="5" y="13"/>
                  </a:cubicBezTo>
                  <a:cubicBezTo>
                    <a:pt x="2" y="17"/>
                    <a:pt x="0" y="23"/>
                    <a:pt x="0" y="28"/>
                  </a:cubicBezTo>
                  <a:cubicBezTo>
                    <a:pt x="2" y="43"/>
                    <a:pt x="11" y="95"/>
                    <a:pt x="74" y="175"/>
                  </a:cubicBezTo>
                  <a:cubicBezTo>
                    <a:pt x="106" y="159"/>
                    <a:pt x="138" y="145"/>
                    <a:pt x="169"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6" name="Freeform 29"/>
            <p:cNvSpPr>
              <a:spLocks/>
            </p:cNvSpPr>
            <p:nvPr userDrawn="1"/>
          </p:nvSpPr>
          <p:spPr bwMode="auto">
            <a:xfrm>
              <a:off x="1035050" y="914400"/>
              <a:ext cx="635000" cy="657225"/>
            </a:xfrm>
            <a:custGeom>
              <a:avLst/>
              <a:gdLst>
                <a:gd name="T0" fmla="*/ 169 w 169"/>
                <a:gd name="T1" fmla="*/ 28 h 175"/>
                <a:gd name="T2" fmla="*/ 164 w 169"/>
                <a:gd name="T3" fmla="*/ 13 h 175"/>
                <a:gd name="T4" fmla="*/ 143 w 169"/>
                <a:gd name="T5" fmla="*/ 0 h 175"/>
                <a:gd name="T6" fmla="*/ 110 w 169"/>
                <a:gd name="T7" fmla="*/ 0 h 175"/>
                <a:gd name="T8" fmla="*/ 99 w 169"/>
                <a:gd name="T9" fmla="*/ 0 h 175"/>
                <a:gd name="T10" fmla="*/ 11 w 169"/>
                <a:gd name="T11" fmla="*/ 5 h 175"/>
                <a:gd name="T12" fmla="*/ 0 w 169"/>
                <a:gd name="T13" fmla="*/ 133 h 175"/>
                <a:gd name="T14" fmla="*/ 95 w 169"/>
                <a:gd name="T15" fmla="*/ 175 h 175"/>
                <a:gd name="T16" fmla="*/ 169 w 169"/>
                <a:gd name="T17" fmla="*/ 2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28"/>
                  </a:moveTo>
                  <a:cubicBezTo>
                    <a:pt x="169" y="23"/>
                    <a:pt x="166" y="16"/>
                    <a:pt x="164" y="13"/>
                  </a:cubicBezTo>
                  <a:cubicBezTo>
                    <a:pt x="159" y="5"/>
                    <a:pt x="152" y="1"/>
                    <a:pt x="143" y="0"/>
                  </a:cubicBezTo>
                  <a:cubicBezTo>
                    <a:pt x="143" y="0"/>
                    <a:pt x="131" y="0"/>
                    <a:pt x="110" y="0"/>
                  </a:cubicBezTo>
                  <a:cubicBezTo>
                    <a:pt x="106" y="0"/>
                    <a:pt x="103" y="0"/>
                    <a:pt x="99" y="0"/>
                  </a:cubicBezTo>
                  <a:cubicBezTo>
                    <a:pt x="80" y="0"/>
                    <a:pt x="49" y="1"/>
                    <a:pt x="11" y="5"/>
                  </a:cubicBezTo>
                  <a:cubicBezTo>
                    <a:pt x="10" y="49"/>
                    <a:pt x="6" y="92"/>
                    <a:pt x="0" y="133"/>
                  </a:cubicBezTo>
                  <a:cubicBezTo>
                    <a:pt x="31" y="145"/>
                    <a:pt x="63" y="159"/>
                    <a:pt x="95" y="175"/>
                  </a:cubicBezTo>
                  <a:cubicBezTo>
                    <a:pt x="158" y="95"/>
                    <a:pt x="167" y="43"/>
                    <a:pt x="16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7" name="Freeform 30"/>
            <p:cNvSpPr>
              <a:spLocks/>
            </p:cNvSpPr>
            <p:nvPr userDrawn="1"/>
          </p:nvSpPr>
          <p:spPr bwMode="auto">
            <a:xfrm>
              <a:off x="401638" y="1522413"/>
              <a:ext cx="1485900" cy="1046163"/>
            </a:xfrm>
            <a:custGeom>
              <a:avLst/>
              <a:gdLst>
                <a:gd name="T0" fmla="*/ 385 w 396"/>
                <a:gd name="T1" fmla="*/ 119 h 279"/>
                <a:gd name="T2" fmla="*/ 376 w 396"/>
                <a:gd name="T3" fmla="*/ 112 h 279"/>
                <a:gd name="T4" fmla="*/ 375 w 396"/>
                <a:gd name="T5" fmla="*/ 112 h 279"/>
                <a:gd name="T6" fmla="*/ 375 w 396"/>
                <a:gd name="T7" fmla="*/ 112 h 279"/>
                <a:gd name="T8" fmla="*/ 355 w 396"/>
                <a:gd name="T9" fmla="*/ 99 h 279"/>
                <a:gd name="T10" fmla="*/ 348 w 396"/>
                <a:gd name="T11" fmla="*/ 94 h 279"/>
                <a:gd name="T12" fmla="*/ 250 w 396"/>
                <a:gd name="T13" fmla="*/ 38 h 279"/>
                <a:gd name="T14" fmla="*/ 164 w 396"/>
                <a:gd name="T15" fmla="*/ 0 h 279"/>
                <a:gd name="T16" fmla="*/ 104 w 396"/>
                <a:gd name="T17" fmla="*/ 168 h 279"/>
                <a:gd name="T18" fmla="*/ 0 w 396"/>
                <a:gd name="T19" fmla="*/ 279 h 279"/>
                <a:gd name="T20" fmla="*/ 391 w 396"/>
                <a:gd name="T21" fmla="*/ 156 h 279"/>
                <a:gd name="T22" fmla="*/ 391 w 396"/>
                <a:gd name="T23" fmla="*/ 156 h 279"/>
                <a:gd name="T24" fmla="*/ 396 w 396"/>
                <a:gd name="T25" fmla="*/ 141 h 279"/>
                <a:gd name="T26" fmla="*/ 385 w 396"/>
                <a:gd name="T27" fmla="*/ 11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6" h="279">
                  <a:moveTo>
                    <a:pt x="385" y="119"/>
                  </a:moveTo>
                  <a:cubicBezTo>
                    <a:pt x="385" y="119"/>
                    <a:pt x="382" y="117"/>
                    <a:pt x="376" y="112"/>
                  </a:cubicBezTo>
                  <a:cubicBezTo>
                    <a:pt x="375" y="112"/>
                    <a:pt x="375" y="112"/>
                    <a:pt x="375" y="112"/>
                  </a:cubicBezTo>
                  <a:cubicBezTo>
                    <a:pt x="375" y="112"/>
                    <a:pt x="375" y="112"/>
                    <a:pt x="375" y="112"/>
                  </a:cubicBezTo>
                  <a:cubicBezTo>
                    <a:pt x="371" y="109"/>
                    <a:pt x="364" y="104"/>
                    <a:pt x="355" y="99"/>
                  </a:cubicBezTo>
                  <a:cubicBezTo>
                    <a:pt x="353" y="97"/>
                    <a:pt x="350" y="96"/>
                    <a:pt x="348" y="94"/>
                  </a:cubicBezTo>
                  <a:cubicBezTo>
                    <a:pt x="327" y="80"/>
                    <a:pt x="292" y="59"/>
                    <a:pt x="250" y="38"/>
                  </a:cubicBezTo>
                  <a:cubicBezTo>
                    <a:pt x="221" y="24"/>
                    <a:pt x="192" y="11"/>
                    <a:pt x="164" y="0"/>
                  </a:cubicBezTo>
                  <a:cubicBezTo>
                    <a:pt x="151" y="65"/>
                    <a:pt x="131" y="121"/>
                    <a:pt x="104" y="168"/>
                  </a:cubicBezTo>
                  <a:cubicBezTo>
                    <a:pt x="76" y="217"/>
                    <a:pt x="41" y="255"/>
                    <a:pt x="0" y="279"/>
                  </a:cubicBezTo>
                  <a:cubicBezTo>
                    <a:pt x="298" y="263"/>
                    <a:pt x="383" y="167"/>
                    <a:pt x="391" y="156"/>
                  </a:cubicBezTo>
                  <a:cubicBezTo>
                    <a:pt x="391" y="156"/>
                    <a:pt x="391" y="156"/>
                    <a:pt x="391" y="156"/>
                  </a:cubicBezTo>
                  <a:cubicBezTo>
                    <a:pt x="394" y="151"/>
                    <a:pt x="396" y="146"/>
                    <a:pt x="396" y="141"/>
                  </a:cubicBezTo>
                  <a:cubicBezTo>
                    <a:pt x="396" y="132"/>
                    <a:pt x="392" y="124"/>
                    <a:pt x="385"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8" name="Freeform 31"/>
            <p:cNvSpPr>
              <a:spLocks/>
            </p:cNvSpPr>
            <p:nvPr userDrawn="1"/>
          </p:nvSpPr>
          <p:spPr bwMode="auto">
            <a:xfrm>
              <a:off x="-3190875" y="1522413"/>
              <a:ext cx="1485900" cy="1046163"/>
            </a:xfrm>
            <a:custGeom>
              <a:avLst/>
              <a:gdLst>
                <a:gd name="T0" fmla="*/ 396 w 396"/>
                <a:gd name="T1" fmla="*/ 279 h 279"/>
                <a:gd name="T2" fmla="*/ 292 w 396"/>
                <a:gd name="T3" fmla="*/ 168 h 279"/>
                <a:gd name="T4" fmla="*/ 232 w 396"/>
                <a:gd name="T5" fmla="*/ 0 h 279"/>
                <a:gd name="T6" fmla="*/ 20 w 396"/>
                <a:gd name="T7" fmla="*/ 112 h 279"/>
                <a:gd name="T8" fmla="*/ 11 w 396"/>
                <a:gd name="T9" fmla="*/ 119 h 279"/>
                <a:gd name="T10" fmla="*/ 0 w 396"/>
                <a:gd name="T11" fmla="*/ 141 h 279"/>
                <a:gd name="T12" fmla="*/ 5 w 396"/>
                <a:gd name="T13" fmla="*/ 156 h 279"/>
                <a:gd name="T14" fmla="*/ 5 w 396"/>
                <a:gd name="T15" fmla="*/ 157 h 279"/>
                <a:gd name="T16" fmla="*/ 7 w 396"/>
                <a:gd name="T17" fmla="*/ 159 h 279"/>
                <a:gd name="T18" fmla="*/ 8 w 396"/>
                <a:gd name="T19" fmla="*/ 160 h 279"/>
                <a:gd name="T20" fmla="*/ 23 w 396"/>
                <a:gd name="T21" fmla="*/ 174 h 279"/>
                <a:gd name="T22" fmla="*/ 94 w 396"/>
                <a:gd name="T23" fmla="*/ 217 h 279"/>
                <a:gd name="T24" fmla="*/ 396 w 396"/>
                <a:gd name="T25"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79">
                  <a:moveTo>
                    <a:pt x="396" y="279"/>
                  </a:moveTo>
                  <a:cubicBezTo>
                    <a:pt x="356" y="255"/>
                    <a:pt x="320" y="217"/>
                    <a:pt x="292" y="168"/>
                  </a:cubicBezTo>
                  <a:cubicBezTo>
                    <a:pt x="265" y="121"/>
                    <a:pt x="245" y="65"/>
                    <a:pt x="232" y="0"/>
                  </a:cubicBezTo>
                  <a:cubicBezTo>
                    <a:pt x="132" y="38"/>
                    <a:pt x="51" y="91"/>
                    <a:pt x="20" y="112"/>
                  </a:cubicBezTo>
                  <a:cubicBezTo>
                    <a:pt x="14" y="117"/>
                    <a:pt x="11" y="119"/>
                    <a:pt x="11" y="119"/>
                  </a:cubicBezTo>
                  <a:cubicBezTo>
                    <a:pt x="4" y="124"/>
                    <a:pt x="0" y="132"/>
                    <a:pt x="0" y="141"/>
                  </a:cubicBezTo>
                  <a:cubicBezTo>
                    <a:pt x="0" y="146"/>
                    <a:pt x="2" y="151"/>
                    <a:pt x="5" y="156"/>
                  </a:cubicBezTo>
                  <a:cubicBezTo>
                    <a:pt x="5" y="156"/>
                    <a:pt x="5" y="156"/>
                    <a:pt x="5" y="157"/>
                  </a:cubicBezTo>
                  <a:cubicBezTo>
                    <a:pt x="6" y="157"/>
                    <a:pt x="6" y="158"/>
                    <a:pt x="7" y="159"/>
                  </a:cubicBezTo>
                  <a:cubicBezTo>
                    <a:pt x="7" y="159"/>
                    <a:pt x="8" y="160"/>
                    <a:pt x="8" y="160"/>
                  </a:cubicBezTo>
                  <a:cubicBezTo>
                    <a:pt x="10" y="162"/>
                    <a:pt x="15" y="167"/>
                    <a:pt x="23" y="174"/>
                  </a:cubicBezTo>
                  <a:cubicBezTo>
                    <a:pt x="35" y="184"/>
                    <a:pt x="58" y="201"/>
                    <a:pt x="94" y="217"/>
                  </a:cubicBezTo>
                  <a:cubicBezTo>
                    <a:pt x="169" y="251"/>
                    <a:pt x="273" y="273"/>
                    <a:pt x="396" y="2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9" name="Freeform 32"/>
            <p:cNvSpPr>
              <a:spLocks/>
            </p:cNvSpPr>
            <p:nvPr userDrawn="1"/>
          </p:nvSpPr>
          <p:spPr bwMode="auto">
            <a:xfrm>
              <a:off x="-523875" y="2651125"/>
              <a:ext cx="1500188" cy="239713"/>
            </a:xfrm>
            <a:custGeom>
              <a:avLst/>
              <a:gdLst>
                <a:gd name="T0" fmla="*/ 7 w 400"/>
                <a:gd name="T1" fmla="*/ 31 h 64"/>
                <a:gd name="T2" fmla="*/ 54 w 400"/>
                <a:gd name="T3" fmla="*/ 29 h 64"/>
                <a:gd name="T4" fmla="*/ 182 w 400"/>
                <a:gd name="T5" fmla="*/ 47 h 64"/>
                <a:gd name="T6" fmla="*/ 292 w 400"/>
                <a:gd name="T7" fmla="*/ 64 h 64"/>
                <a:gd name="T8" fmla="*/ 392 w 400"/>
                <a:gd name="T9" fmla="*/ 37 h 64"/>
                <a:gd name="T10" fmla="*/ 399 w 400"/>
                <a:gd name="T11" fmla="*/ 18 h 64"/>
                <a:gd name="T12" fmla="*/ 373 w 400"/>
                <a:gd name="T13" fmla="*/ 0 h 64"/>
                <a:gd name="T14" fmla="*/ 301 w 400"/>
                <a:gd name="T15" fmla="*/ 8 h 64"/>
                <a:gd name="T16" fmla="*/ 285 w 400"/>
                <a:gd name="T17" fmla="*/ 10 h 64"/>
                <a:gd name="T18" fmla="*/ 227 w 400"/>
                <a:gd name="T19" fmla="*/ 13 h 64"/>
                <a:gd name="T20" fmla="*/ 181 w 400"/>
                <a:gd name="T21" fmla="*/ 12 h 64"/>
                <a:gd name="T22" fmla="*/ 180 w 400"/>
                <a:gd name="T23" fmla="*/ 12 h 64"/>
                <a:gd name="T24" fmla="*/ 129 w 400"/>
                <a:gd name="T25" fmla="*/ 12 h 64"/>
                <a:gd name="T26" fmla="*/ 3 w 400"/>
                <a:gd name="T27" fmla="*/ 25 h 64"/>
                <a:gd name="T28" fmla="*/ 0 w 400"/>
                <a:gd name="T29" fmla="*/ 29 h 64"/>
                <a:gd name="T30" fmla="*/ 5 w 400"/>
                <a:gd name="T31" fmla="*/ 31 h 64"/>
                <a:gd name="T32" fmla="*/ 7 w 400"/>
                <a:gd name="T3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0" h="64">
                  <a:moveTo>
                    <a:pt x="7" y="31"/>
                  </a:moveTo>
                  <a:cubicBezTo>
                    <a:pt x="23" y="29"/>
                    <a:pt x="39" y="29"/>
                    <a:pt x="54" y="29"/>
                  </a:cubicBezTo>
                  <a:cubicBezTo>
                    <a:pt x="109" y="29"/>
                    <a:pt x="146" y="38"/>
                    <a:pt x="182" y="47"/>
                  </a:cubicBezTo>
                  <a:cubicBezTo>
                    <a:pt x="216" y="56"/>
                    <a:pt x="248" y="64"/>
                    <a:pt x="292" y="64"/>
                  </a:cubicBezTo>
                  <a:cubicBezTo>
                    <a:pt x="339" y="64"/>
                    <a:pt x="377" y="54"/>
                    <a:pt x="392" y="37"/>
                  </a:cubicBezTo>
                  <a:cubicBezTo>
                    <a:pt x="397" y="31"/>
                    <a:pt x="400" y="25"/>
                    <a:pt x="399" y="18"/>
                  </a:cubicBezTo>
                  <a:cubicBezTo>
                    <a:pt x="398" y="6"/>
                    <a:pt x="394" y="0"/>
                    <a:pt x="373" y="0"/>
                  </a:cubicBezTo>
                  <a:cubicBezTo>
                    <a:pt x="358" y="0"/>
                    <a:pt x="335" y="3"/>
                    <a:pt x="301" y="8"/>
                  </a:cubicBezTo>
                  <a:cubicBezTo>
                    <a:pt x="296" y="9"/>
                    <a:pt x="290" y="9"/>
                    <a:pt x="285" y="10"/>
                  </a:cubicBezTo>
                  <a:cubicBezTo>
                    <a:pt x="270" y="12"/>
                    <a:pt x="252" y="13"/>
                    <a:pt x="227" y="13"/>
                  </a:cubicBezTo>
                  <a:cubicBezTo>
                    <a:pt x="213" y="13"/>
                    <a:pt x="197" y="13"/>
                    <a:pt x="181" y="12"/>
                  </a:cubicBezTo>
                  <a:cubicBezTo>
                    <a:pt x="180" y="12"/>
                    <a:pt x="180" y="12"/>
                    <a:pt x="180" y="12"/>
                  </a:cubicBezTo>
                  <a:cubicBezTo>
                    <a:pt x="164" y="12"/>
                    <a:pt x="146" y="12"/>
                    <a:pt x="129" y="12"/>
                  </a:cubicBezTo>
                  <a:cubicBezTo>
                    <a:pt x="92" y="12"/>
                    <a:pt x="45" y="13"/>
                    <a:pt x="3" y="25"/>
                  </a:cubicBezTo>
                  <a:cubicBezTo>
                    <a:pt x="1" y="25"/>
                    <a:pt x="0" y="28"/>
                    <a:pt x="0" y="29"/>
                  </a:cubicBezTo>
                  <a:cubicBezTo>
                    <a:pt x="0" y="30"/>
                    <a:pt x="3" y="31"/>
                    <a:pt x="5" y="31"/>
                  </a:cubicBezTo>
                  <a:cubicBezTo>
                    <a:pt x="5" y="31"/>
                    <a:pt x="6" y="31"/>
                    <a:pt x="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0" name="Freeform 33"/>
            <p:cNvSpPr>
              <a:spLocks/>
            </p:cNvSpPr>
            <p:nvPr userDrawn="1"/>
          </p:nvSpPr>
          <p:spPr bwMode="auto">
            <a:xfrm>
              <a:off x="-2279650" y="2651125"/>
              <a:ext cx="1500188" cy="239713"/>
            </a:xfrm>
            <a:custGeom>
              <a:avLst/>
              <a:gdLst>
                <a:gd name="T0" fmla="*/ 346 w 400"/>
                <a:gd name="T1" fmla="*/ 29 h 64"/>
                <a:gd name="T2" fmla="*/ 393 w 400"/>
                <a:gd name="T3" fmla="*/ 31 h 64"/>
                <a:gd name="T4" fmla="*/ 395 w 400"/>
                <a:gd name="T5" fmla="*/ 31 h 64"/>
                <a:gd name="T6" fmla="*/ 400 w 400"/>
                <a:gd name="T7" fmla="*/ 29 h 64"/>
                <a:gd name="T8" fmla="*/ 397 w 400"/>
                <a:gd name="T9" fmla="*/ 25 h 64"/>
                <a:gd name="T10" fmla="*/ 271 w 400"/>
                <a:gd name="T11" fmla="*/ 12 h 64"/>
                <a:gd name="T12" fmla="*/ 271 w 400"/>
                <a:gd name="T13" fmla="*/ 12 h 64"/>
                <a:gd name="T14" fmla="*/ 220 w 400"/>
                <a:gd name="T15" fmla="*/ 12 h 64"/>
                <a:gd name="T16" fmla="*/ 219 w 400"/>
                <a:gd name="T17" fmla="*/ 12 h 64"/>
                <a:gd name="T18" fmla="*/ 173 w 400"/>
                <a:gd name="T19" fmla="*/ 13 h 64"/>
                <a:gd name="T20" fmla="*/ 115 w 400"/>
                <a:gd name="T21" fmla="*/ 10 h 64"/>
                <a:gd name="T22" fmla="*/ 99 w 400"/>
                <a:gd name="T23" fmla="*/ 8 h 64"/>
                <a:gd name="T24" fmla="*/ 27 w 400"/>
                <a:gd name="T25" fmla="*/ 0 h 64"/>
                <a:gd name="T26" fmla="*/ 1 w 400"/>
                <a:gd name="T27" fmla="*/ 18 h 64"/>
                <a:gd name="T28" fmla="*/ 8 w 400"/>
                <a:gd name="T29" fmla="*/ 37 h 64"/>
                <a:gd name="T30" fmla="*/ 108 w 400"/>
                <a:gd name="T31" fmla="*/ 64 h 64"/>
                <a:gd name="T32" fmla="*/ 218 w 400"/>
                <a:gd name="T33" fmla="*/ 47 h 64"/>
                <a:gd name="T34" fmla="*/ 346 w 400"/>
                <a:gd name="T35"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64">
                  <a:moveTo>
                    <a:pt x="346" y="29"/>
                  </a:moveTo>
                  <a:cubicBezTo>
                    <a:pt x="361" y="29"/>
                    <a:pt x="377" y="29"/>
                    <a:pt x="393" y="31"/>
                  </a:cubicBezTo>
                  <a:cubicBezTo>
                    <a:pt x="394" y="31"/>
                    <a:pt x="394" y="31"/>
                    <a:pt x="395" y="31"/>
                  </a:cubicBezTo>
                  <a:cubicBezTo>
                    <a:pt x="397" y="31"/>
                    <a:pt x="400" y="30"/>
                    <a:pt x="400" y="29"/>
                  </a:cubicBezTo>
                  <a:cubicBezTo>
                    <a:pt x="400" y="28"/>
                    <a:pt x="399" y="25"/>
                    <a:pt x="397" y="25"/>
                  </a:cubicBezTo>
                  <a:cubicBezTo>
                    <a:pt x="355" y="13"/>
                    <a:pt x="308" y="12"/>
                    <a:pt x="271" y="12"/>
                  </a:cubicBezTo>
                  <a:cubicBezTo>
                    <a:pt x="271" y="12"/>
                    <a:pt x="271" y="12"/>
                    <a:pt x="271" y="12"/>
                  </a:cubicBezTo>
                  <a:cubicBezTo>
                    <a:pt x="254" y="12"/>
                    <a:pt x="236" y="12"/>
                    <a:pt x="220" y="12"/>
                  </a:cubicBezTo>
                  <a:cubicBezTo>
                    <a:pt x="219" y="12"/>
                    <a:pt x="219" y="12"/>
                    <a:pt x="219" y="12"/>
                  </a:cubicBezTo>
                  <a:cubicBezTo>
                    <a:pt x="203" y="13"/>
                    <a:pt x="187" y="13"/>
                    <a:pt x="173" y="13"/>
                  </a:cubicBezTo>
                  <a:cubicBezTo>
                    <a:pt x="148" y="13"/>
                    <a:pt x="130" y="12"/>
                    <a:pt x="115" y="10"/>
                  </a:cubicBezTo>
                  <a:cubicBezTo>
                    <a:pt x="109" y="9"/>
                    <a:pt x="104" y="9"/>
                    <a:pt x="99" y="8"/>
                  </a:cubicBezTo>
                  <a:cubicBezTo>
                    <a:pt x="65" y="3"/>
                    <a:pt x="42" y="0"/>
                    <a:pt x="27" y="0"/>
                  </a:cubicBezTo>
                  <a:cubicBezTo>
                    <a:pt x="6" y="0"/>
                    <a:pt x="2" y="6"/>
                    <a:pt x="1" y="18"/>
                  </a:cubicBezTo>
                  <a:cubicBezTo>
                    <a:pt x="0" y="25"/>
                    <a:pt x="3" y="31"/>
                    <a:pt x="8" y="37"/>
                  </a:cubicBezTo>
                  <a:cubicBezTo>
                    <a:pt x="23" y="53"/>
                    <a:pt x="61" y="64"/>
                    <a:pt x="108" y="64"/>
                  </a:cubicBezTo>
                  <a:cubicBezTo>
                    <a:pt x="152" y="64"/>
                    <a:pt x="184" y="56"/>
                    <a:pt x="218" y="47"/>
                  </a:cubicBezTo>
                  <a:cubicBezTo>
                    <a:pt x="254" y="38"/>
                    <a:pt x="291" y="29"/>
                    <a:pt x="34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1" name="Freeform 34"/>
            <p:cNvSpPr>
              <a:spLocks/>
            </p:cNvSpPr>
            <p:nvPr userDrawn="1"/>
          </p:nvSpPr>
          <p:spPr bwMode="auto">
            <a:xfrm>
              <a:off x="3424238" y="3930650"/>
              <a:ext cx="1023938" cy="1368425"/>
            </a:xfrm>
            <a:custGeom>
              <a:avLst/>
              <a:gdLst>
                <a:gd name="T0" fmla="*/ 0 w 645"/>
                <a:gd name="T1" fmla="*/ 0 h 862"/>
                <a:gd name="T2" fmla="*/ 640 w 645"/>
                <a:gd name="T3" fmla="*/ 0 h 862"/>
                <a:gd name="T4" fmla="*/ 640 w 645"/>
                <a:gd name="T5" fmla="*/ 134 h 862"/>
                <a:gd name="T6" fmla="*/ 151 w 645"/>
                <a:gd name="T7" fmla="*/ 134 h 862"/>
                <a:gd name="T8" fmla="*/ 151 w 645"/>
                <a:gd name="T9" fmla="*/ 359 h 862"/>
                <a:gd name="T10" fmla="*/ 584 w 645"/>
                <a:gd name="T11" fmla="*/ 359 h 862"/>
                <a:gd name="T12" fmla="*/ 584 w 645"/>
                <a:gd name="T13" fmla="*/ 496 h 862"/>
                <a:gd name="T14" fmla="*/ 151 w 645"/>
                <a:gd name="T15" fmla="*/ 496 h 862"/>
                <a:gd name="T16" fmla="*/ 151 w 645"/>
                <a:gd name="T17" fmla="*/ 727 h 862"/>
                <a:gd name="T18" fmla="*/ 645 w 645"/>
                <a:gd name="T19" fmla="*/ 727 h 862"/>
                <a:gd name="T20" fmla="*/ 645 w 645"/>
                <a:gd name="T21" fmla="*/ 862 h 862"/>
                <a:gd name="T22" fmla="*/ 0 w 645"/>
                <a:gd name="T23" fmla="*/ 862 h 862"/>
                <a:gd name="T24" fmla="*/ 0 w 645"/>
                <a:gd name="T25" fmla="*/ 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5" h="862">
                  <a:moveTo>
                    <a:pt x="0" y="0"/>
                  </a:moveTo>
                  <a:lnTo>
                    <a:pt x="640" y="0"/>
                  </a:lnTo>
                  <a:lnTo>
                    <a:pt x="640" y="134"/>
                  </a:lnTo>
                  <a:lnTo>
                    <a:pt x="151" y="134"/>
                  </a:lnTo>
                  <a:lnTo>
                    <a:pt x="151" y="359"/>
                  </a:lnTo>
                  <a:lnTo>
                    <a:pt x="584" y="359"/>
                  </a:lnTo>
                  <a:lnTo>
                    <a:pt x="584" y="496"/>
                  </a:lnTo>
                  <a:lnTo>
                    <a:pt x="151" y="496"/>
                  </a:lnTo>
                  <a:lnTo>
                    <a:pt x="151" y="727"/>
                  </a:lnTo>
                  <a:lnTo>
                    <a:pt x="645" y="727"/>
                  </a:lnTo>
                  <a:lnTo>
                    <a:pt x="645" y="862"/>
                  </a:lnTo>
                  <a:lnTo>
                    <a:pt x="0" y="86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2" name="Freeform 35"/>
            <p:cNvSpPr>
              <a:spLocks noEditPoints="1"/>
            </p:cNvSpPr>
            <p:nvPr userDrawn="1"/>
          </p:nvSpPr>
          <p:spPr bwMode="auto">
            <a:xfrm>
              <a:off x="4545013" y="3870325"/>
              <a:ext cx="1069975" cy="1450975"/>
            </a:xfrm>
            <a:custGeom>
              <a:avLst/>
              <a:gdLst>
                <a:gd name="T0" fmla="*/ 0 w 285"/>
                <a:gd name="T1" fmla="*/ 244 h 387"/>
                <a:gd name="T2" fmla="*/ 0 w 285"/>
                <a:gd name="T3" fmla="*/ 243 h 387"/>
                <a:gd name="T4" fmla="*/ 128 w 285"/>
                <a:gd name="T5" fmla="*/ 100 h 387"/>
                <a:gd name="T6" fmla="*/ 222 w 285"/>
                <a:gd name="T7" fmla="*/ 149 h 387"/>
                <a:gd name="T8" fmla="*/ 222 w 285"/>
                <a:gd name="T9" fmla="*/ 0 h 387"/>
                <a:gd name="T10" fmla="*/ 285 w 285"/>
                <a:gd name="T11" fmla="*/ 0 h 387"/>
                <a:gd name="T12" fmla="*/ 285 w 285"/>
                <a:gd name="T13" fmla="*/ 381 h 387"/>
                <a:gd name="T14" fmla="*/ 222 w 285"/>
                <a:gd name="T15" fmla="*/ 381 h 387"/>
                <a:gd name="T16" fmla="*/ 222 w 285"/>
                <a:gd name="T17" fmla="*/ 335 h 387"/>
                <a:gd name="T18" fmla="*/ 128 w 285"/>
                <a:gd name="T19" fmla="*/ 387 h 387"/>
                <a:gd name="T20" fmla="*/ 0 w 285"/>
                <a:gd name="T21" fmla="*/ 244 h 387"/>
                <a:gd name="T22" fmla="*/ 223 w 285"/>
                <a:gd name="T23" fmla="*/ 244 h 387"/>
                <a:gd name="T24" fmla="*/ 223 w 285"/>
                <a:gd name="T25" fmla="*/ 243 h 387"/>
                <a:gd name="T26" fmla="*/ 143 w 285"/>
                <a:gd name="T27" fmla="*/ 155 h 387"/>
                <a:gd name="T28" fmla="*/ 64 w 285"/>
                <a:gd name="T29" fmla="*/ 243 h 387"/>
                <a:gd name="T30" fmla="*/ 64 w 285"/>
                <a:gd name="T31" fmla="*/ 244 h 387"/>
                <a:gd name="T32" fmla="*/ 143 w 285"/>
                <a:gd name="T33" fmla="*/ 332 h 387"/>
                <a:gd name="T34" fmla="*/ 223 w 285"/>
                <a:gd name="T35" fmla="*/ 24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387">
                  <a:moveTo>
                    <a:pt x="0" y="244"/>
                  </a:moveTo>
                  <a:cubicBezTo>
                    <a:pt x="0" y="243"/>
                    <a:pt x="0" y="243"/>
                    <a:pt x="0" y="243"/>
                  </a:cubicBezTo>
                  <a:cubicBezTo>
                    <a:pt x="0" y="152"/>
                    <a:pt x="62" y="100"/>
                    <a:pt x="128" y="100"/>
                  </a:cubicBezTo>
                  <a:cubicBezTo>
                    <a:pt x="173" y="100"/>
                    <a:pt x="202" y="122"/>
                    <a:pt x="222" y="149"/>
                  </a:cubicBezTo>
                  <a:cubicBezTo>
                    <a:pt x="222" y="0"/>
                    <a:pt x="222" y="0"/>
                    <a:pt x="222" y="0"/>
                  </a:cubicBezTo>
                  <a:cubicBezTo>
                    <a:pt x="285" y="0"/>
                    <a:pt x="285" y="0"/>
                    <a:pt x="285" y="0"/>
                  </a:cubicBezTo>
                  <a:cubicBezTo>
                    <a:pt x="285" y="381"/>
                    <a:pt x="285" y="381"/>
                    <a:pt x="285" y="381"/>
                  </a:cubicBezTo>
                  <a:cubicBezTo>
                    <a:pt x="222" y="381"/>
                    <a:pt x="222" y="381"/>
                    <a:pt x="222" y="381"/>
                  </a:cubicBezTo>
                  <a:cubicBezTo>
                    <a:pt x="222" y="335"/>
                    <a:pt x="222" y="335"/>
                    <a:pt x="222" y="335"/>
                  </a:cubicBezTo>
                  <a:cubicBezTo>
                    <a:pt x="202" y="364"/>
                    <a:pt x="173" y="387"/>
                    <a:pt x="128" y="387"/>
                  </a:cubicBezTo>
                  <a:cubicBezTo>
                    <a:pt x="63" y="387"/>
                    <a:pt x="0" y="335"/>
                    <a:pt x="0" y="244"/>
                  </a:cubicBezTo>
                  <a:close/>
                  <a:moveTo>
                    <a:pt x="223" y="244"/>
                  </a:moveTo>
                  <a:cubicBezTo>
                    <a:pt x="223" y="243"/>
                    <a:pt x="223" y="243"/>
                    <a:pt x="223" y="243"/>
                  </a:cubicBezTo>
                  <a:cubicBezTo>
                    <a:pt x="223" y="190"/>
                    <a:pt x="185" y="155"/>
                    <a:pt x="143" y="155"/>
                  </a:cubicBezTo>
                  <a:cubicBezTo>
                    <a:pt x="100" y="155"/>
                    <a:pt x="64" y="188"/>
                    <a:pt x="64" y="243"/>
                  </a:cubicBezTo>
                  <a:cubicBezTo>
                    <a:pt x="64" y="244"/>
                    <a:pt x="64" y="244"/>
                    <a:pt x="64" y="244"/>
                  </a:cubicBezTo>
                  <a:cubicBezTo>
                    <a:pt x="64" y="297"/>
                    <a:pt x="100" y="332"/>
                    <a:pt x="143" y="332"/>
                  </a:cubicBezTo>
                  <a:cubicBezTo>
                    <a:pt x="185" y="332"/>
                    <a:pt x="223" y="297"/>
                    <a:pt x="223"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3" name="Freeform 36"/>
            <p:cNvSpPr>
              <a:spLocks/>
            </p:cNvSpPr>
            <p:nvPr userDrawn="1"/>
          </p:nvSpPr>
          <p:spPr bwMode="auto">
            <a:xfrm>
              <a:off x="5813425" y="4267200"/>
              <a:ext cx="925513" cy="1054100"/>
            </a:xfrm>
            <a:custGeom>
              <a:avLst/>
              <a:gdLst>
                <a:gd name="T0" fmla="*/ 0 w 247"/>
                <a:gd name="T1" fmla="*/ 175 h 281"/>
                <a:gd name="T2" fmla="*/ 0 w 247"/>
                <a:gd name="T3" fmla="*/ 0 h 281"/>
                <a:gd name="T4" fmla="*/ 63 w 247"/>
                <a:gd name="T5" fmla="*/ 0 h 281"/>
                <a:gd name="T6" fmla="*/ 63 w 247"/>
                <a:gd name="T7" fmla="*/ 156 h 281"/>
                <a:gd name="T8" fmla="*/ 122 w 247"/>
                <a:gd name="T9" fmla="*/ 223 h 281"/>
                <a:gd name="T10" fmla="*/ 184 w 247"/>
                <a:gd name="T11" fmla="*/ 155 h 281"/>
                <a:gd name="T12" fmla="*/ 184 w 247"/>
                <a:gd name="T13" fmla="*/ 0 h 281"/>
                <a:gd name="T14" fmla="*/ 247 w 247"/>
                <a:gd name="T15" fmla="*/ 0 h 281"/>
                <a:gd name="T16" fmla="*/ 247 w 247"/>
                <a:gd name="T17" fmla="*/ 275 h 281"/>
                <a:gd name="T18" fmla="*/ 184 w 247"/>
                <a:gd name="T19" fmla="*/ 275 h 281"/>
                <a:gd name="T20" fmla="*/ 184 w 247"/>
                <a:gd name="T21" fmla="*/ 232 h 281"/>
                <a:gd name="T22" fmla="*/ 98 w 247"/>
                <a:gd name="T23" fmla="*/ 281 h 281"/>
                <a:gd name="T24" fmla="*/ 0 w 247"/>
                <a:gd name="T25" fmla="*/ 17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281">
                  <a:moveTo>
                    <a:pt x="0" y="175"/>
                  </a:moveTo>
                  <a:cubicBezTo>
                    <a:pt x="0" y="0"/>
                    <a:pt x="0" y="0"/>
                    <a:pt x="0" y="0"/>
                  </a:cubicBezTo>
                  <a:cubicBezTo>
                    <a:pt x="63" y="0"/>
                    <a:pt x="63" y="0"/>
                    <a:pt x="63" y="0"/>
                  </a:cubicBezTo>
                  <a:cubicBezTo>
                    <a:pt x="63" y="156"/>
                    <a:pt x="63" y="156"/>
                    <a:pt x="63" y="156"/>
                  </a:cubicBezTo>
                  <a:cubicBezTo>
                    <a:pt x="63" y="199"/>
                    <a:pt x="84" y="223"/>
                    <a:pt x="122" y="223"/>
                  </a:cubicBezTo>
                  <a:cubicBezTo>
                    <a:pt x="158" y="223"/>
                    <a:pt x="184" y="198"/>
                    <a:pt x="184" y="155"/>
                  </a:cubicBezTo>
                  <a:cubicBezTo>
                    <a:pt x="184" y="0"/>
                    <a:pt x="184" y="0"/>
                    <a:pt x="184" y="0"/>
                  </a:cubicBezTo>
                  <a:cubicBezTo>
                    <a:pt x="247" y="0"/>
                    <a:pt x="247" y="0"/>
                    <a:pt x="247" y="0"/>
                  </a:cubicBezTo>
                  <a:cubicBezTo>
                    <a:pt x="247" y="275"/>
                    <a:pt x="247" y="275"/>
                    <a:pt x="247" y="275"/>
                  </a:cubicBezTo>
                  <a:cubicBezTo>
                    <a:pt x="184" y="275"/>
                    <a:pt x="184" y="275"/>
                    <a:pt x="184" y="275"/>
                  </a:cubicBezTo>
                  <a:cubicBezTo>
                    <a:pt x="184" y="232"/>
                    <a:pt x="184" y="232"/>
                    <a:pt x="184" y="232"/>
                  </a:cubicBezTo>
                  <a:cubicBezTo>
                    <a:pt x="166" y="258"/>
                    <a:pt x="140" y="281"/>
                    <a:pt x="98" y="281"/>
                  </a:cubicBezTo>
                  <a:cubicBezTo>
                    <a:pt x="36" y="281"/>
                    <a:pt x="0" y="239"/>
                    <a:pt x="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4" name="Freeform 37"/>
            <p:cNvSpPr>
              <a:spLocks/>
            </p:cNvSpPr>
            <p:nvPr userDrawn="1"/>
          </p:nvSpPr>
          <p:spPr bwMode="auto">
            <a:xfrm>
              <a:off x="6889750" y="4244975"/>
              <a:ext cx="955675" cy="1076325"/>
            </a:xfrm>
            <a:custGeom>
              <a:avLst/>
              <a:gdLst>
                <a:gd name="T0" fmla="*/ 0 w 255"/>
                <a:gd name="T1" fmla="*/ 145 h 287"/>
                <a:gd name="T2" fmla="*/ 0 w 255"/>
                <a:gd name="T3" fmla="*/ 144 h 287"/>
                <a:gd name="T4" fmla="*/ 144 w 255"/>
                <a:gd name="T5" fmla="*/ 0 h 287"/>
                <a:gd name="T6" fmla="*/ 254 w 255"/>
                <a:gd name="T7" fmla="*/ 47 h 287"/>
                <a:gd name="T8" fmla="*/ 214 w 255"/>
                <a:gd name="T9" fmla="*/ 90 h 287"/>
                <a:gd name="T10" fmla="*/ 143 w 255"/>
                <a:gd name="T11" fmla="*/ 55 h 287"/>
                <a:gd name="T12" fmla="*/ 64 w 255"/>
                <a:gd name="T13" fmla="*/ 143 h 287"/>
                <a:gd name="T14" fmla="*/ 64 w 255"/>
                <a:gd name="T15" fmla="*/ 144 h 287"/>
                <a:gd name="T16" fmla="*/ 146 w 255"/>
                <a:gd name="T17" fmla="*/ 232 h 287"/>
                <a:gd name="T18" fmla="*/ 217 w 255"/>
                <a:gd name="T19" fmla="*/ 198 h 287"/>
                <a:gd name="T20" fmla="*/ 255 w 255"/>
                <a:gd name="T21" fmla="*/ 236 h 287"/>
                <a:gd name="T22" fmla="*/ 143 w 255"/>
                <a:gd name="T23" fmla="*/ 287 h 287"/>
                <a:gd name="T24" fmla="*/ 0 w 255"/>
                <a:gd name="T25"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87">
                  <a:moveTo>
                    <a:pt x="0" y="145"/>
                  </a:moveTo>
                  <a:cubicBezTo>
                    <a:pt x="0" y="144"/>
                    <a:pt x="0" y="144"/>
                    <a:pt x="0" y="144"/>
                  </a:cubicBezTo>
                  <a:cubicBezTo>
                    <a:pt x="0" y="66"/>
                    <a:pt x="61" y="0"/>
                    <a:pt x="144" y="0"/>
                  </a:cubicBezTo>
                  <a:cubicBezTo>
                    <a:pt x="195" y="0"/>
                    <a:pt x="228" y="19"/>
                    <a:pt x="254" y="47"/>
                  </a:cubicBezTo>
                  <a:cubicBezTo>
                    <a:pt x="214" y="90"/>
                    <a:pt x="214" y="90"/>
                    <a:pt x="214" y="90"/>
                  </a:cubicBezTo>
                  <a:cubicBezTo>
                    <a:pt x="195" y="69"/>
                    <a:pt x="175" y="55"/>
                    <a:pt x="143" y="55"/>
                  </a:cubicBezTo>
                  <a:cubicBezTo>
                    <a:pt x="97" y="55"/>
                    <a:pt x="64" y="95"/>
                    <a:pt x="64" y="143"/>
                  </a:cubicBezTo>
                  <a:cubicBezTo>
                    <a:pt x="64" y="144"/>
                    <a:pt x="64" y="144"/>
                    <a:pt x="64" y="144"/>
                  </a:cubicBezTo>
                  <a:cubicBezTo>
                    <a:pt x="64" y="193"/>
                    <a:pt x="97" y="232"/>
                    <a:pt x="146" y="232"/>
                  </a:cubicBezTo>
                  <a:cubicBezTo>
                    <a:pt x="176" y="232"/>
                    <a:pt x="198" y="219"/>
                    <a:pt x="217" y="198"/>
                  </a:cubicBezTo>
                  <a:cubicBezTo>
                    <a:pt x="255" y="236"/>
                    <a:pt x="255" y="236"/>
                    <a:pt x="255" y="236"/>
                  </a:cubicBezTo>
                  <a:cubicBezTo>
                    <a:pt x="228" y="266"/>
                    <a:pt x="197" y="287"/>
                    <a:pt x="143" y="287"/>
                  </a:cubicBezTo>
                  <a:cubicBezTo>
                    <a:pt x="61" y="287"/>
                    <a:pt x="0" y="223"/>
                    <a:pt x="0"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5" name="Freeform 38"/>
            <p:cNvSpPr>
              <a:spLocks noEditPoints="1"/>
            </p:cNvSpPr>
            <p:nvPr userDrawn="1"/>
          </p:nvSpPr>
          <p:spPr bwMode="auto">
            <a:xfrm>
              <a:off x="7908925" y="4252913"/>
              <a:ext cx="930275" cy="1068388"/>
            </a:xfrm>
            <a:custGeom>
              <a:avLst/>
              <a:gdLst>
                <a:gd name="T0" fmla="*/ 0 w 248"/>
                <a:gd name="T1" fmla="*/ 200 h 285"/>
                <a:gd name="T2" fmla="*/ 0 w 248"/>
                <a:gd name="T3" fmla="*/ 199 h 285"/>
                <a:gd name="T4" fmla="*/ 113 w 248"/>
                <a:gd name="T5" fmla="*/ 110 h 285"/>
                <a:gd name="T6" fmla="*/ 187 w 248"/>
                <a:gd name="T7" fmla="*/ 122 h 285"/>
                <a:gd name="T8" fmla="*/ 187 w 248"/>
                <a:gd name="T9" fmla="*/ 115 h 285"/>
                <a:gd name="T10" fmla="*/ 119 w 248"/>
                <a:gd name="T11" fmla="*/ 55 h 285"/>
                <a:gd name="T12" fmla="*/ 40 w 248"/>
                <a:gd name="T13" fmla="*/ 72 h 285"/>
                <a:gd name="T14" fmla="*/ 24 w 248"/>
                <a:gd name="T15" fmla="*/ 23 h 285"/>
                <a:gd name="T16" fmla="*/ 127 w 248"/>
                <a:gd name="T17" fmla="*/ 0 h 285"/>
                <a:gd name="T18" fmla="*/ 219 w 248"/>
                <a:gd name="T19" fmla="*/ 31 h 285"/>
                <a:gd name="T20" fmla="*/ 248 w 248"/>
                <a:gd name="T21" fmla="*/ 116 h 285"/>
                <a:gd name="T22" fmla="*/ 248 w 248"/>
                <a:gd name="T23" fmla="*/ 279 h 285"/>
                <a:gd name="T24" fmla="*/ 187 w 248"/>
                <a:gd name="T25" fmla="*/ 279 h 285"/>
                <a:gd name="T26" fmla="*/ 187 w 248"/>
                <a:gd name="T27" fmla="*/ 245 h 285"/>
                <a:gd name="T28" fmla="*/ 97 w 248"/>
                <a:gd name="T29" fmla="*/ 285 h 285"/>
                <a:gd name="T30" fmla="*/ 0 w 248"/>
                <a:gd name="T31" fmla="*/ 200 h 285"/>
                <a:gd name="T32" fmla="*/ 188 w 248"/>
                <a:gd name="T33" fmla="*/ 180 h 285"/>
                <a:gd name="T34" fmla="*/ 188 w 248"/>
                <a:gd name="T35" fmla="*/ 161 h 285"/>
                <a:gd name="T36" fmla="*/ 126 w 248"/>
                <a:gd name="T37" fmla="*/ 150 h 285"/>
                <a:gd name="T38" fmla="*/ 61 w 248"/>
                <a:gd name="T39" fmla="*/ 196 h 285"/>
                <a:gd name="T40" fmla="*/ 61 w 248"/>
                <a:gd name="T41" fmla="*/ 197 h 285"/>
                <a:gd name="T42" fmla="*/ 115 w 248"/>
                <a:gd name="T43" fmla="*/ 239 h 285"/>
                <a:gd name="T44" fmla="*/ 188 w 248"/>
                <a:gd name="T45" fmla="*/ 1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8" h="285">
                  <a:moveTo>
                    <a:pt x="0" y="200"/>
                  </a:moveTo>
                  <a:cubicBezTo>
                    <a:pt x="0" y="199"/>
                    <a:pt x="0" y="199"/>
                    <a:pt x="0" y="199"/>
                  </a:cubicBezTo>
                  <a:cubicBezTo>
                    <a:pt x="0" y="139"/>
                    <a:pt x="46" y="110"/>
                    <a:pt x="113" y="110"/>
                  </a:cubicBezTo>
                  <a:cubicBezTo>
                    <a:pt x="144" y="110"/>
                    <a:pt x="166" y="115"/>
                    <a:pt x="187" y="122"/>
                  </a:cubicBezTo>
                  <a:cubicBezTo>
                    <a:pt x="187" y="115"/>
                    <a:pt x="187" y="115"/>
                    <a:pt x="187" y="115"/>
                  </a:cubicBezTo>
                  <a:cubicBezTo>
                    <a:pt x="187" y="76"/>
                    <a:pt x="163" y="55"/>
                    <a:pt x="119" y="55"/>
                  </a:cubicBezTo>
                  <a:cubicBezTo>
                    <a:pt x="88" y="55"/>
                    <a:pt x="65" y="62"/>
                    <a:pt x="40" y="72"/>
                  </a:cubicBezTo>
                  <a:cubicBezTo>
                    <a:pt x="24" y="23"/>
                    <a:pt x="24" y="23"/>
                    <a:pt x="24" y="23"/>
                  </a:cubicBezTo>
                  <a:cubicBezTo>
                    <a:pt x="54" y="9"/>
                    <a:pt x="84" y="0"/>
                    <a:pt x="127" y="0"/>
                  </a:cubicBezTo>
                  <a:cubicBezTo>
                    <a:pt x="169" y="0"/>
                    <a:pt x="199" y="11"/>
                    <a:pt x="219" y="31"/>
                  </a:cubicBezTo>
                  <a:cubicBezTo>
                    <a:pt x="239" y="51"/>
                    <a:pt x="248" y="80"/>
                    <a:pt x="248" y="116"/>
                  </a:cubicBezTo>
                  <a:cubicBezTo>
                    <a:pt x="248" y="279"/>
                    <a:pt x="248" y="279"/>
                    <a:pt x="248" y="279"/>
                  </a:cubicBezTo>
                  <a:cubicBezTo>
                    <a:pt x="187" y="279"/>
                    <a:pt x="187" y="279"/>
                    <a:pt x="187" y="279"/>
                  </a:cubicBezTo>
                  <a:cubicBezTo>
                    <a:pt x="187" y="245"/>
                    <a:pt x="187" y="245"/>
                    <a:pt x="187" y="245"/>
                  </a:cubicBezTo>
                  <a:cubicBezTo>
                    <a:pt x="168" y="267"/>
                    <a:pt x="139" y="285"/>
                    <a:pt x="97" y="285"/>
                  </a:cubicBezTo>
                  <a:cubicBezTo>
                    <a:pt x="46" y="285"/>
                    <a:pt x="0" y="255"/>
                    <a:pt x="0" y="200"/>
                  </a:cubicBezTo>
                  <a:close/>
                  <a:moveTo>
                    <a:pt x="188" y="180"/>
                  </a:moveTo>
                  <a:cubicBezTo>
                    <a:pt x="188" y="161"/>
                    <a:pt x="188" y="161"/>
                    <a:pt x="188" y="161"/>
                  </a:cubicBezTo>
                  <a:cubicBezTo>
                    <a:pt x="172" y="155"/>
                    <a:pt x="151" y="150"/>
                    <a:pt x="126" y="150"/>
                  </a:cubicBezTo>
                  <a:cubicBezTo>
                    <a:pt x="85" y="150"/>
                    <a:pt x="61" y="167"/>
                    <a:pt x="61" y="196"/>
                  </a:cubicBezTo>
                  <a:cubicBezTo>
                    <a:pt x="61" y="197"/>
                    <a:pt x="61" y="197"/>
                    <a:pt x="61" y="197"/>
                  </a:cubicBezTo>
                  <a:cubicBezTo>
                    <a:pt x="61" y="224"/>
                    <a:pt x="85" y="239"/>
                    <a:pt x="115" y="239"/>
                  </a:cubicBezTo>
                  <a:cubicBezTo>
                    <a:pt x="157" y="239"/>
                    <a:pt x="188" y="215"/>
                    <a:pt x="18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6" name="Freeform 39"/>
            <p:cNvSpPr>
              <a:spLocks/>
            </p:cNvSpPr>
            <p:nvPr userDrawn="1"/>
          </p:nvSpPr>
          <p:spPr bwMode="auto">
            <a:xfrm>
              <a:off x="8943975" y="3983038"/>
              <a:ext cx="646113" cy="1335088"/>
            </a:xfrm>
            <a:custGeom>
              <a:avLst/>
              <a:gdLst>
                <a:gd name="T0" fmla="*/ 35 w 172"/>
                <a:gd name="T1" fmla="*/ 275 h 356"/>
                <a:gd name="T2" fmla="*/ 35 w 172"/>
                <a:gd name="T3" fmla="*/ 130 h 356"/>
                <a:gd name="T4" fmla="*/ 0 w 172"/>
                <a:gd name="T5" fmla="*/ 130 h 356"/>
                <a:gd name="T6" fmla="*/ 0 w 172"/>
                <a:gd name="T7" fmla="*/ 76 h 356"/>
                <a:gd name="T8" fmla="*/ 35 w 172"/>
                <a:gd name="T9" fmla="*/ 76 h 356"/>
                <a:gd name="T10" fmla="*/ 35 w 172"/>
                <a:gd name="T11" fmla="*/ 0 h 356"/>
                <a:gd name="T12" fmla="*/ 98 w 172"/>
                <a:gd name="T13" fmla="*/ 0 h 356"/>
                <a:gd name="T14" fmla="*/ 98 w 172"/>
                <a:gd name="T15" fmla="*/ 76 h 356"/>
                <a:gd name="T16" fmla="*/ 172 w 172"/>
                <a:gd name="T17" fmla="*/ 76 h 356"/>
                <a:gd name="T18" fmla="*/ 172 w 172"/>
                <a:gd name="T19" fmla="*/ 130 h 356"/>
                <a:gd name="T20" fmla="*/ 98 w 172"/>
                <a:gd name="T21" fmla="*/ 130 h 356"/>
                <a:gd name="T22" fmla="*/ 98 w 172"/>
                <a:gd name="T23" fmla="*/ 265 h 356"/>
                <a:gd name="T24" fmla="*/ 132 w 172"/>
                <a:gd name="T25" fmla="*/ 299 h 356"/>
                <a:gd name="T26" fmla="*/ 171 w 172"/>
                <a:gd name="T27" fmla="*/ 290 h 356"/>
                <a:gd name="T28" fmla="*/ 171 w 172"/>
                <a:gd name="T29" fmla="*/ 342 h 356"/>
                <a:gd name="T30" fmla="*/ 114 w 172"/>
                <a:gd name="T31" fmla="*/ 356 h 356"/>
                <a:gd name="T32" fmla="*/ 35 w 172"/>
                <a:gd name="T33" fmla="*/ 27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356">
                  <a:moveTo>
                    <a:pt x="35" y="275"/>
                  </a:moveTo>
                  <a:cubicBezTo>
                    <a:pt x="35" y="130"/>
                    <a:pt x="35" y="130"/>
                    <a:pt x="35" y="130"/>
                  </a:cubicBezTo>
                  <a:cubicBezTo>
                    <a:pt x="0" y="130"/>
                    <a:pt x="0" y="130"/>
                    <a:pt x="0" y="130"/>
                  </a:cubicBezTo>
                  <a:cubicBezTo>
                    <a:pt x="0" y="76"/>
                    <a:pt x="0" y="76"/>
                    <a:pt x="0" y="76"/>
                  </a:cubicBezTo>
                  <a:cubicBezTo>
                    <a:pt x="35" y="76"/>
                    <a:pt x="35" y="76"/>
                    <a:pt x="35" y="76"/>
                  </a:cubicBezTo>
                  <a:cubicBezTo>
                    <a:pt x="35" y="0"/>
                    <a:pt x="35" y="0"/>
                    <a:pt x="35" y="0"/>
                  </a:cubicBezTo>
                  <a:cubicBezTo>
                    <a:pt x="98" y="0"/>
                    <a:pt x="98" y="0"/>
                    <a:pt x="98" y="0"/>
                  </a:cubicBezTo>
                  <a:cubicBezTo>
                    <a:pt x="98" y="76"/>
                    <a:pt x="98" y="76"/>
                    <a:pt x="98" y="76"/>
                  </a:cubicBezTo>
                  <a:cubicBezTo>
                    <a:pt x="172" y="76"/>
                    <a:pt x="172" y="76"/>
                    <a:pt x="172" y="76"/>
                  </a:cubicBezTo>
                  <a:cubicBezTo>
                    <a:pt x="172" y="130"/>
                    <a:pt x="172" y="130"/>
                    <a:pt x="172" y="130"/>
                  </a:cubicBezTo>
                  <a:cubicBezTo>
                    <a:pt x="98" y="130"/>
                    <a:pt x="98" y="130"/>
                    <a:pt x="98" y="130"/>
                  </a:cubicBezTo>
                  <a:cubicBezTo>
                    <a:pt x="98" y="265"/>
                    <a:pt x="98" y="265"/>
                    <a:pt x="98" y="265"/>
                  </a:cubicBezTo>
                  <a:cubicBezTo>
                    <a:pt x="98" y="290"/>
                    <a:pt x="110" y="299"/>
                    <a:pt x="132" y="299"/>
                  </a:cubicBezTo>
                  <a:cubicBezTo>
                    <a:pt x="146" y="299"/>
                    <a:pt x="158" y="296"/>
                    <a:pt x="171" y="290"/>
                  </a:cubicBezTo>
                  <a:cubicBezTo>
                    <a:pt x="171" y="342"/>
                    <a:pt x="171" y="342"/>
                    <a:pt x="171" y="342"/>
                  </a:cubicBezTo>
                  <a:cubicBezTo>
                    <a:pt x="155" y="351"/>
                    <a:pt x="138" y="356"/>
                    <a:pt x="114" y="356"/>
                  </a:cubicBezTo>
                  <a:cubicBezTo>
                    <a:pt x="68" y="356"/>
                    <a:pt x="35" y="335"/>
                    <a:pt x="35" y="2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7" name="Freeform 40"/>
            <p:cNvSpPr>
              <a:spLocks noEditPoints="1"/>
            </p:cNvSpPr>
            <p:nvPr userDrawn="1"/>
          </p:nvSpPr>
          <p:spPr bwMode="auto">
            <a:xfrm>
              <a:off x="9747250" y="3884613"/>
              <a:ext cx="255588" cy="1414463"/>
            </a:xfrm>
            <a:custGeom>
              <a:avLst/>
              <a:gdLst>
                <a:gd name="T0" fmla="*/ 0 w 161"/>
                <a:gd name="T1" fmla="*/ 0 h 891"/>
                <a:gd name="T2" fmla="*/ 161 w 161"/>
                <a:gd name="T3" fmla="*/ 0 h 891"/>
                <a:gd name="T4" fmla="*/ 161 w 161"/>
                <a:gd name="T5" fmla="*/ 142 h 891"/>
                <a:gd name="T6" fmla="*/ 0 w 161"/>
                <a:gd name="T7" fmla="*/ 142 h 891"/>
                <a:gd name="T8" fmla="*/ 0 w 161"/>
                <a:gd name="T9" fmla="*/ 0 h 891"/>
                <a:gd name="T10" fmla="*/ 5 w 161"/>
                <a:gd name="T11" fmla="*/ 241 h 891"/>
                <a:gd name="T12" fmla="*/ 154 w 161"/>
                <a:gd name="T13" fmla="*/ 241 h 891"/>
                <a:gd name="T14" fmla="*/ 154 w 161"/>
                <a:gd name="T15" fmla="*/ 891 h 891"/>
                <a:gd name="T16" fmla="*/ 5 w 161"/>
                <a:gd name="T17" fmla="*/ 891 h 891"/>
                <a:gd name="T18" fmla="*/ 5 w 161"/>
                <a:gd name="T19" fmla="*/ 24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891">
                  <a:moveTo>
                    <a:pt x="0" y="0"/>
                  </a:moveTo>
                  <a:lnTo>
                    <a:pt x="161" y="0"/>
                  </a:lnTo>
                  <a:lnTo>
                    <a:pt x="161" y="142"/>
                  </a:lnTo>
                  <a:lnTo>
                    <a:pt x="0" y="142"/>
                  </a:lnTo>
                  <a:lnTo>
                    <a:pt x="0" y="0"/>
                  </a:lnTo>
                  <a:close/>
                  <a:moveTo>
                    <a:pt x="5" y="241"/>
                  </a:moveTo>
                  <a:lnTo>
                    <a:pt x="154" y="241"/>
                  </a:lnTo>
                  <a:lnTo>
                    <a:pt x="154" y="891"/>
                  </a:lnTo>
                  <a:lnTo>
                    <a:pt x="5" y="891"/>
                  </a:lnTo>
                  <a:lnTo>
                    <a:pt x="5"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8" name="Freeform 41"/>
            <p:cNvSpPr>
              <a:spLocks noEditPoints="1"/>
            </p:cNvSpPr>
            <p:nvPr userDrawn="1"/>
          </p:nvSpPr>
          <p:spPr bwMode="auto">
            <a:xfrm>
              <a:off x="10155238" y="4244975"/>
              <a:ext cx="1103313" cy="1076325"/>
            </a:xfrm>
            <a:custGeom>
              <a:avLst/>
              <a:gdLst>
                <a:gd name="T0" fmla="*/ 0 w 294"/>
                <a:gd name="T1" fmla="*/ 145 h 287"/>
                <a:gd name="T2" fmla="*/ 0 w 294"/>
                <a:gd name="T3" fmla="*/ 144 h 287"/>
                <a:gd name="T4" fmla="*/ 147 w 294"/>
                <a:gd name="T5" fmla="*/ 0 h 287"/>
                <a:gd name="T6" fmla="*/ 294 w 294"/>
                <a:gd name="T7" fmla="*/ 143 h 287"/>
                <a:gd name="T8" fmla="*/ 294 w 294"/>
                <a:gd name="T9" fmla="*/ 144 h 287"/>
                <a:gd name="T10" fmla="*/ 146 w 294"/>
                <a:gd name="T11" fmla="*/ 287 h 287"/>
                <a:gd name="T12" fmla="*/ 0 w 294"/>
                <a:gd name="T13" fmla="*/ 145 h 287"/>
                <a:gd name="T14" fmla="*/ 231 w 294"/>
                <a:gd name="T15" fmla="*/ 145 h 287"/>
                <a:gd name="T16" fmla="*/ 231 w 294"/>
                <a:gd name="T17" fmla="*/ 144 h 287"/>
                <a:gd name="T18" fmla="*/ 146 w 294"/>
                <a:gd name="T19" fmla="*/ 55 h 287"/>
                <a:gd name="T20" fmla="*/ 63 w 294"/>
                <a:gd name="T21" fmla="*/ 143 h 287"/>
                <a:gd name="T22" fmla="*/ 63 w 294"/>
                <a:gd name="T23" fmla="*/ 144 h 287"/>
                <a:gd name="T24" fmla="*/ 147 w 294"/>
                <a:gd name="T25" fmla="*/ 232 h 287"/>
                <a:gd name="T26" fmla="*/ 231 w 294"/>
                <a:gd name="T27"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4" h="287">
                  <a:moveTo>
                    <a:pt x="0" y="145"/>
                  </a:moveTo>
                  <a:cubicBezTo>
                    <a:pt x="0" y="144"/>
                    <a:pt x="0" y="144"/>
                    <a:pt x="0" y="144"/>
                  </a:cubicBezTo>
                  <a:cubicBezTo>
                    <a:pt x="0" y="65"/>
                    <a:pt x="63" y="0"/>
                    <a:pt x="147" y="0"/>
                  </a:cubicBezTo>
                  <a:cubicBezTo>
                    <a:pt x="232" y="0"/>
                    <a:pt x="294" y="64"/>
                    <a:pt x="294" y="143"/>
                  </a:cubicBezTo>
                  <a:cubicBezTo>
                    <a:pt x="294" y="144"/>
                    <a:pt x="294" y="144"/>
                    <a:pt x="294" y="144"/>
                  </a:cubicBezTo>
                  <a:cubicBezTo>
                    <a:pt x="294" y="222"/>
                    <a:pt x="231" y="287"/>
                    <a:pt x="146" y="287"/>
                  </a:cubicBezTo>
                  <a:cubicBezTo>
                    <a:pt x="62" y="287"/>
                    <a:pt x="0" y="223"/>
                    <a:pt x="0" y="145"/>
                  </a:cubicBezTo>
                  <a:close/>
                  <a:moveTo>
                    <a:pt x="231" y="145"/>
                  </a:moveTo>
                  <a:cubicBezTo>
                    <a:pt x="231" y="144"/>
                    <a:pt x="231" y="144"/>
                    <a:pt x="231" y="144"/>
                  </a:cubicBezTo>
                  <a:cubicBezTo>
                    <a:pt x="231" y="95"/>
                    <a:pt x="196" y="55"/>
                    <a:pt x="146" y="55"/>
                  </a:cubicBezTo>
                  <a:cubicBezTo>
                    <a:pt x="96" y="55"/>
                    <a:pt x="63" y="95"/>
                    <a:pt x="63" y="143"/>
                  </a:cubicBezTo>
                  <a:cubicBezTo>
                    <a:pt x="63" y="144"/>
                    <a:pt x="63" y="144"/>
                    <a:pt x="63" y="144"/>
                  </a:cubicBezTo>
                  <a:cubicBezTo>
                    <a:pt x="63" y="192"/>
                    <a:pt x="98" y="232"/>
                    <a:pt x="147" y="232"/>
                  </a:cubicBezTo>
                  <a:cubicBezTo>
                    <a:pt x="198" y="232"/>
                    <a:pt x="231" y="192"/>
                    <a:pt x="231"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9" name="Freeform 42"/>
            <p:cNvSpPr>
              <a:spLocks/>
            </p:cNvSpPr>
            <p:nvPr userDrawn="1"/>
          </p:nvSpPr>
          <p:spPr bwMode="auto">
            <a:xfrm>
              <a:off x="11407775" y="4244975"/>
              <a:ext cx="930275" cy="1054100"/>
            </a:xfrm>
            <a:custGeom>
              <a:avLst/>
              <a:gdLst>
                <a:gd name="T0" fmla="*/ 0 w 248"/>
                <a:gd name="T1" fmla="*/ 6 h 281"/>
                <a:gd name="T2" fmla="*/ 64 w 248"/>
                <a:gd name="T3" fmla="*/ 6 h 281"/>
                <a:gd name="T4" fmla="*/ 64 w 248"/>
                <a:gd name="T5" fmla="*/ 48 h 281"/>
                <a:gd name="T6" fmla="*/ 150 w 248"/>
                <a:gd name="T7" fmla="*/ 0 h 281"/>
                <a:gd name="T8" fmla="*/ 248 w 248"/>
                <a:gd name="T9" fmla="*/ 105 h 281"/>
                <a:gd name="T10" fmla="*/ 248 w 248"/>
                <a:gd name="T11" fmla="*/ 281 h 281"/>
                <a:gd name="T12" fmla="*/ 184 w 248"/>
                <a:gd name="T13" fmla="*/ 281 h 281"/>
                <a:gd name="T14" fmla="*/ 184 w 248"/>
                <a:gd name="T15" fmla="*/ 125 h 281"/>
                <a:gd name="T16" fmla="*/ 126 w 248"/>
                <a:gd name="T17" fmla="*/ 57 h 281"/>
                <a:gd name="T18" fmla="*/ 64 w 248"/>
                <a:gd name="T19" fmla="*/ 126 h 281"/>
                <a:gd name="T20" fmla="*/ 64 w 248"/>
                <a:gd name="T21" fmla="*/ 281 h 281"/>
                <a:gd name="T22" fmla="*/ 0 w 248"/>
                <a:gd name="T23" fmla="*/ 281 h 281"/>
                <a:gd name="T24" fmla="*/ 0 w 248"/>
                <a:gd name="T25" fmla="*/ 6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8" h="281">
                  <a:moveTo>
                    <a:pt x="0" y="6"/>
                  </a:moveTo>
                  <a:cubicBezTo>
                    <a:pt x="64" y="6"/>
                    <a:pt x="64" y="6"/>
                    <a:pt x="64" y="6"/>
                  </a:cubicBezTo>
                  <a:cubicBezTo>
                    <a:pt x="64" y="48"/>
                    <a:pt x="64" y="48"/>
                    <a:pt x="64" y="48"/>
                  </a:cubicBezTo>
                  <a:cubicBezTo>
                    <a:pt x="81" y="22"/>
                    <a:pt x="107" y="0"/>
                    <a:pt x="150" y="0"/>
                  </a:cubicBezTo>
                  <a:cubicBezTo>
                    <a:pt x="212" y="0"/>
                    <a:pt x="248" y="42"/>
                    <a:pt x="248" y="105"/>
                  </a:cubicBezTo>
                  <a:cubicBezTo>
                    <a:pt x="248" y="281"/>
                    <a:pt x="248" y="281"/>
                    <a:pt x="248" y="281"/>
                  </a:cubicBezTo>
                  <a:cubicBezTo>
                    <a:pt x="184" y="281"/>
                    <a:pt x="184" y="281"/>
                    <a:pt x="184" y="281"/>
                  </a:cubicBezTo>
                  <a:cubicBezTo>
                    <a:pt x="184" y="125"/>
                    <a:pt x="184" y="125"/>
                    <a:pt x="184" y="125"/>
                  </a:cubicBezTo>
                  <a:cubicBezTo>
                    <a:pt x="184" y="82"/>
                    <a:pt x="163" y="57"/>
                    <a:pt x="126" y="57"/>
                  </a:cubicBezTo>
                  <a:cubicBezTo>
                    <a:pt x="89" y="57"/>
                    <a:pt x="64" y="83"/>
                    <a:pt x="64" y="126"/>
                  </a:cubicBezTo>
                  <a:cubicBezTo>
                    <a:pt x="64" y="281"/>
                    <a:pt x="64" y="281"/>
                    <a:pt x="64" y="281"/>
                  </a:cubicBezTo>
                  <a:cubicBezTo>
                    <a:pt x="0" y="281"/>
                    <a:pt x="0" y="281"/>
                    <a:pt x="0" y="281"/>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grpSp>
      <p:cxnSp>
        <p:nvCxnSpPr>
          <p:cNvPr id="1045" name="Straight Connector 1044"/>
          <p:cNvCxnSpPr/>
          <p:nvPr userDrawn="1"/>
        </p:nvCxnSpPr>
        <p:spPr>
          <a:xfrm>
            <a:off x="395536" y="3142143"/>
            <a:ext cx="496855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47" name="Oval 1046"/>
          <p:cNvSpPr/>
          <p:nvPr userDrawn="1"/>
        </p:nvSpPr>
        <p:spPr>
          <a:xfrm>
            <a:off x="5364088" y="2710095"/>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AU" dirty="0">
              <a:solidFill>
                <a:prstClr val="white"/>
              </a:solidFill>
            </a:endParaRPr>
          </a:p>
        </p:txBody>
      </p:sp>
      <p:sp>
        <p:nvSpPr>
          <p:cNvPr id="39" name="Date Placeholder 38"/>
          <p:cNvSpPr>
            <a:spLocks noGrp="1"/>
          </p:cNvSpPr>
          <p:nvPr>
            <p:ph type="dt" sz="half" idx="10"/>
          </p:nvPr>
        </p:nvSpPr>
        <p:spPr/>
        <p:txBody>
          <a:bodyPr/>
          <a:lstStyle>
            <a:lvl1pPr>
              <a:defRPr>
                <a:solidFill>
                  <a:schemeClr val="tx1"/>
                </a:solidFill>
              </a:defRPr>
            </a:lvl1pPr>
          </a:lstStyle>
          <a:p>
            <a:fld id="{546E0129-E971-414F-9C50-133062B87FFC}" type="datetime4">
              <a:rPr lang="en-AU" smtClean="0">
                <a:solidFill>
                  <a:prstClr val="black"/>
                </a:solidFill>
              </a:rPr>
              <a:pPr/>
              <a:t>25 July 2017</a:t>
            </a:fld>
            <a:endParaRPr lang="en-AU" dirty="0">
              <a:solidFill>
                <a:prstClr val="black"/>
              </a:solidFill>
            </a:endParaRPr>
          </a:p>
        </p:txBody>
      </p:sp>
      <p:sp>
        <p:nvSpPr>
          <p:cNvPr id="40" name="Footer Placeholder 39"/>
          <p:cNvSpPr>
            <a:spLocks noGrp="1"/>
          </p:cNvSpPr>
          <p:nvPr>
            <p:ph type="ftr" sz="quarter" idx="11"/>
          </p:nvPr>
        </p:nvSpPr>
        <p:spPr>
          <a:xfrm>
            <a:off x="395539" y="4749627"/>
            <a:ext cx="2736305" cy="273844"/>
          </a:xfrm>
        </p:spPr>
        <p:txBody>
          <a:bodyPr/>
          <a:lstStyle>
            <a:lvl1pPr>
              <a:defRPr>
                <a:solidFill>
                  <a:schemeClr val="tx1"/>
                </a:solidFill>
              </a:defRPr>
            </a:lvl1pPr>
          </a:lstStyle>
          <a:p>
            <a:r>
              <a:rPr lang="en-AU" dirty="0" smtClean="0">
                <a:solidFill>
                  <a:prstClr val="black"/>
                </a:solidFill>
              </a:rPr>
              <a:t>© NSW Department of Education | Document title</a:t>
            </a:r>
            <a:endParaRPr lang="en-AU" dirty="0">
              <a:solidFill>
                <a:prstClr val="black"/>
              </a:solidFill>
            </a:endParaRPr>
          </a:p>
        </p:txBody>
      </p:sp>
      <p:sp>
        <p:nvSpPr>
          <p:cNvPr id="41" name="Slide Number Placeholder 40"/>
          <p:cNvSpPr>
            <a:spLocks noGrp="1"/>
          </p:cNvSpPr>
          <p:nvPr>
            <p:ph type="sldNum" sz="quarter" idx="12"/>
          </p:nvPr>
        </p:nvSpPr>
        <p:spPr/>
        <p:txBody>
          <a:bodyPr/>
          <a:lstStyle>
            <a:lvl1pPr>
              <a:defRPr>
                <a:solidFill>
                  <a:schemeClr val="tx1"/>
                </a:solidFill>
              </a:defRPr>
            </a:lvl1pPr>
          </a:lstStyle>
          <a:p>
            <a:r>
              <a:rPr lang="en-AU" dirty="0" smtClean="0">
                <a:solidFill>
                  <a:prstClr val="black"/>
                </a:solidFill>
              </a:rPr>
              <a:t>Page </a:t>
            </a:r>
            <a:fld id="{4A2A1DA9-8CAF-4BCA-B496-545B076AED2D}" type="slidenum">
              <a:rPr lang="en-AU" smtClean="0">
                <a:solidFill>
                  <a:prstClr val="black"/>
                </a:solidFill>
              </a:rPr>
              <a:pPr/>
              <a:t>‹#›</a:t>
            </a:fld>
            <a:endParaRPr lang="en-AU" dirty="0">
              <a:solidFill>
                <a:prstClr val="black"/>
              </a:solidFill>
            </a:endParaRPr>
          </a:p>
        </p:txBody>
      </p:sp>
      <p:grpSp>
        <p:nvGrpSpPr>
          <p:cNvPr id="49" name="Group 48"/>
          <p:cNvGrpSpPr/>
          <p:nvPr userDrawn="1"/>
        </p:nvGrpSpPr>
        <p:grpSpPr>
          <a:xfrm>
            <a:off x="5599768" y="3015558"/>
            <a:ext cx="392738" cy="253170"/>
            <a:chOff x="5503863" y="2646363"/>
            <a:chExt cx="576262" cy="371476"/>
          </a:xfrm>
          <a:solidFill>
            <a:schemeClr val="bg1"/>
          </a:solidFill>
        </p:grpSpPr>
        <p:sp>
          <p:nvSpPr>
            <p:cNvPr id="50"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1"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2"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90"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grpSp>
    </p:spTree>
    <p:extLst>
      <p:ext uri="{BB962C8B-B14F-4D97-AF65-F5344CB8AC3E}">
        <p14:creationId xmlns:p14="http://schemas.microsoft.com/office/powerpoint/2010/main" val="15441176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pic>
        <p:nvPicPr>
          <p:cNvPr id="94" name="Picture 4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264633"/>
            <a:ext cx="9144000" cy="3274422"/>
          </a:xfrm>
          <a:prstGeom prst="rect">
            <a:avLst/>
          </a:prstGeom>
          <a:noFill/>
          <a:extLst>
            <a:ext uri="{909E8E84-426E-40DD-AFC4-6F175D3DCCD1}">
              <a14:hiddenFill xmlns:a14="http://schemas.microsoft.com/office/drawing/2010/main">
                <a:solidFill>
                  <a:srgbClr val="FFFFFF"/>
                </a:solidFill>
              </a14:hiddenFill>
            </a:ext>
          </a:extLst>
        </p:spPr>
      </p:pic>
      <p:sp>
        <p:nvSpPr>
          <p:cNvPr id="1043" name="Rectangle 1042"/>
          <p:cNvSpPr/>
          <p:nvPr userDrawn="1"/>
        </p:nvSpPr>
        <p:spPr>
          <a:xfrm>
            <a:off x="0" y="1264634"/>
            <a:ext cx="6732240" cy="3274423"/>
          </a:xfrm>
          <a:prstGeom prst="rect">
            <a:avLst/>
          </a:prstGeom>
          <a:solidFill>
            <a:srgbClr val="00A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sp>
        <p:nvSpPr>
          <p:cNvPr id="2" name="Title 1"/>
          <p:cNvSpPr>
            <a:spLocks noGrp="1"/>
          </p:cNvSpPr>
          <p:nvPr>
            <p:ph type="ctrTitle"/>
          </p:nvPr>
        </p:nvSpPr>
        <p:spPr>
          <a:xfrm>
            <a:off x="395536" y="1892655"/>
            <a:ext cx="4367160" cy="1224136"/>
          </a:xfrm>
        </p:spPr>
        <p:txBody>
          <a:bodyPr lIns="0" anchor="b"/>
          <a:lstStyle>
            <a:lvl1pPr>
              <a:defRPr sz="2800" cap="all" baseline="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395536" y="3315675"/>
            <a:ext cx="4367160" cy="881236"/>
          </a:xfrm>
          <a:solidFill>
            <a:srgbClr val="FFFFFF"/>
          </a:solidFill>
        </p:spPr>
        <p:txBody>
          <a:bodyPr lIns="89996" anchor="ctr">
            <a:normAutofit/>
          </a:bodyPr>
          <a:lstStyle>
            <a:lvl1pPr marL="0" indent="0" algn="l">
              <a:spcBef>
                <a:spcPts val="0"/>
              </a:spcBef>
              <a:buNone/>
              <a:defRPr sz="2000">
                <a:solidFill>
                  <a:schemeClr val="tx2"/>
                </a:solidFill>
                <a:latin typeface="+mn-lt"/>
              </a:defRPr>
            </a:lvl1pPr>
            <a:lvl2pPr marL="457178" indent="0" algn="ctr">
              <a:buNone/>
              <a:defRPr>
                <a:solidFill>
                  <a:schemeClr val="tx1">
                    <a:tint val="75000"/>
                  </a:schemeClr>
                </a:solidFill>
              </a:defRPr>
            </a:lvl2pPr>
            <a:lvl3pPr marL="914355"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4"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dirty="0" smtClean="0"/>
              <a:t>Click to edit Master subtitle style</a:t>
            </a:r>
            <a:endParaRPr lang="en-AU" dirty="0"/>
          </a:p>
        </p:txBody>
      </p:sp>
      <p:grpSp>
        <p:nvGrpSpPr>
          <p:cNvPr id="53" name="Group 52"/>
          <p:cNvGrpSpPr>
            <a:grpSpLocks noChangeAspect="1"/>
          </p:cNvGrpSpPr>
          <p:nvPr userDrawn="1"/>
        </p:nvGrpSpPr>
        <p:grpSpPr>
          <a:xfrm>
            <a:off x="395538" y="351797"/>
            <a:ext cx="1400854" cy="496929"/>
            <a:chOff x="-3190875" y="-179387"/>
            <a:chExt cx="15528925" cy="5508625"/>
          </a:xfrm>
          <a:solidFill>
            <a:schemeClr val="tx1"/>
          </a:solidFill>
        </p:grpSpPr>
        <p:sp>
          <p:nvSpPr>
            <p:cNvPr id="54" name="Freeform 7"/>
            <p:cNvSpPr>
              <a:spLocks/>
            </p:cNvSpPr>
            <p:nvPr userDrawn="1"/>
          </p:nvSpPr>
          <p:spPr bwMode="auto">
            <a:xfrm>
              <a:off x="2598738" y="250825"/>
              <a:ext cx="98425" cy="5078413"/>
            </a:xfrm>
            <a:custGeom>
              <a:avLst/>
              <a:gdLst>
                <a:gd name="T0" fmla="*/ 13 w 26"/>
                <a:gd name="T1" fmla="*/ 0 h 1354"/>
                <a:gd name="T2" fmla="*/ 0 w 26"/>
                <a:gd name="T3" fmla="*/ 13 h 1354"/>
                <a:gd name="T4" fmla="*/ 0 w 26"/>
                <a:gd name="T5" fmla="*/ 1342 h 1354"/>
                <a:gd name="T6" fmla="*/ 13 w 26"/>
                <a:gd name="T7" fmla="*/ 1354 h 1354"/>
                <a:gd name="T8" fmla="*/ 26 w 26"/>
                <a:gd name="T9" fmla="*/ 1342 h 1354"/>
                <a:gd name="T10" fmla="*/ 26 w 26"/>
                <a:gd name="T11" fmla="*/ 13 h 1354"/>
                <a:gd name="T12" fmla="*/ 13 w 26"/>
                <a:gd name="T13" fmla="*/ 0 h 1354"/>
              </a:gdLst>
              <a:ahLst/>
              <a:cxnLst>
                <a:cxn ang="0">
                  <a:pos x="T0" y="T1"/>
                </a:cxn>
                <a:cxn ang="0">
                  <a:pos x="T2" y="T3"/>
                </a:cxn>
                <a:cxn ang="0">
                  <a:pos x="T4" y="T5"/>
                </a:cxn>
                <a:cxn ang="0">
                  <a:pos x="T6" y="T7"/>
                </a:cxn>
                <a:cxn ang="0">
                  <a:pos x="T8" y="T9"/>
                </a:cxn>
                <a:cxn ang="0">
                  <a:pos x="T10" y="T11"/>
                </a:cxn>
                <a:cxn ang="0">
                  <a:pos x="T12" y="T13"/>
                </a:cxn>
              </a:cxnLst>
              <a:rect l="0" t="0" r="r" b="b"/>
              <a:pathLst>
                <a:path w="26" h="1354">
                  <a:moveTo>
                    <a:pt x="13" y="0"/>
                  </a:moveTo>
                  <a:cubicBezTo>
                    <a:pt x="5" y="0"/>
                    <a:pt x="0" y="6"/>
                    <a:pt x="0" y="13"/>
                  </a:cubicBezTo>
                  <a:cubicBezTo>
                    <a:pt x="0" y="1342"/>
                    <a:pt x="0" y="1342"/>
                    <a:pt x="0" y="1342"/>
                  </a:cubicBezTo>
                  <a:cubicBezTo>
                    <a:pt x="0" y="1349"/>
                    <a:pt x="5" y="1354"/>
                    <a:pt x="13" y="1354"/>
                  </a:cubicBezTo>
                  <a:cubicBezTo>
                    <a:pt x="20" y="1354"/>
                    <a:pt x="26" y="1349"/>
                    <a:pt x="26" y="1342"/>
                  </a:cubicBezTo>
                  <a:cubicBezTo>
                    <a:pt x="26" y="13"/>
                    <a:pt x="26" y="13"/>
                    <a:pt x="26" y="13"/>
                  </a:cubicBezTo>
                  <a:cubicBezTo>
                    <a:pt x="26" y="6"/>
                    <a:pt x="20"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5" name="Freeform 8"/>
            <p:cNvSpPr>
              <a:spLocks/>
            </p:cNvSpPr>
            <p:nvPr userDrawn="1"/>
          </p:nvSpPr>
          <p:spPr bwMode="auto">
            <a:xfrm>
              <a:off x="-171450" y="3097213"/>
              <a:ext cx="1946275" cy="1508125"/>
            </a:xfrm>
            <a:custGeom>
              <a:avLst/>
              <a:gdLst>
                <a:gd name="T0" fmla="*/ 864 w 1226"/>
                <a:gd name="T1" fmla="*/ 607 h 950"/>
                <a:gd name="T2" fmla="*/ 716 w 1226"/>
                <a:gd name="T3" fmla="*/ 0 h 950"/>
                <a:gd name="T4" fmla="*/ 512 w 1226"/>
                <a:gd name="T5" fmla="*/ 0 h 950"/>
                <a:gd name="T6" fmla="*/ 361 w 1226"/>
                <a:gd name="T7" fmla="*/ 603 h 950"/>
                <a:gd name="T8" fmla="*/ 224 w 1226"/>
                <a:gd name="T9" fmla="*/ 0 h 950"/>
                <a:gd name="T10" fmla="*/ 0 w 1226"/>
                <a:gd name="T11" fmla="*/ 0 h 950"/>
                <a:gd name="T12" fmla="*/ 248 w 1226"/>
                <a:gd name="T13" fmla="*/ 950 h 950"/>
                <a:gd name="T14" fmla="*/ 467 w 1226"/>
                <a:gd name="T15" fmla="*/ 950 h 950"/>
                <a:gd name="T16" fmla="*/ 612 w 1226"/>
                <a:gd name="T17" fmla="*/ 350 h 950"/>
                <a:gd name="T18" fmla="*/ 758 w 1226"/>
                <a:gd name="T19" fmla="*/ 950 h 950"/>
                <a:gd name="T20" fmla="*/ 973 w 1226"/>
                <a:gd name="T21" fmla="*/ 950 h 950"/>
                <a:gd name="T22" fmla="*/ 975 w 1226"/>
                <a:gd name="T23" fmla="*/ 941 h 950"/>
                <a:gd name="T24" fmla="*/ 1226 w 1226"/>
                <a:gd name="T25" fmla="*/ 0 h 950"/>
                <a:gd name="T26" fmla="*/ 1006 w 1226"/>
                <a:gd name="T27" fmla="*/ 0 h 950"/>
                <a:gd name="T28" fmla="*/ 864 w 1226"/>
                <a:gd name="T29" fmla="*/ 607 h 950"/>
                <a:gd name="T30" fmla="*/ 864 w 1226"/>
                <a:gd name="T31" fmla="*/ 607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6" h="950">
                  <a:moveTo>
                    <a:pt x="864" y="607"/>
                  </a:moveTo>
                  <a:lnTo>
                    <a:pt x="716" y="0"/>
                  </a:lnTo>
                  <a:lnTo>
                    <a:pt x="512" y="0"/>
                  </a:lnTo>
                  <a:lnTo>
                    <a:pt x="361" y="603"/>
                  </a:lnTo>
                  <a:lnTo>
                    <a:pt x="224" y="0"/>
                  </a:lnTo>
                  <a:lnTo>
                    <a:pt x="0" y="0"/>
                  </a:lnTo>
                  <a:lnTo>
                    <a:pt x="248" y="950"/>
                  </a:lnTo>
                  <a:lnTo>
                    <a:pt x="467" y="950"/>
                  </a:lnTo>
                  <a:lnTo>
                    <a:pt x="612" y="350"/>
                  </a:lnTo>
                  <a:lnTo>
                    <a:pt x="758" y="950"/>
                  </a:lnTo>
                  <a:lnTo>
                    <a:pt x="973" y="950"/>
                  </a:lnTo>
                  <a:lnTo>
                    <a:pt x="975" y="941"/>
                  </a:lnTo>
                  <a:lnTo>
                    <a:pt x="1226" y="0"/>
                  </a:lnTo>
                  <a:lnTo>
                    <a:pt x="1006" y="0"/>
                  </a:lnTo>
                  <a:lnTo>
                    <a:pt x="864" y="607"/>
                  </a:lnTo>
                  <a:lnTo>
                    <a:pt x="864" y="6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6" name="Freeform 9"/>
            <p:cNvSpPr>
              <a:spLocks/>
            </p:cNvSpPr>
            <p:nvPr userDrawn="1"/>
          </p:nvSpPr>
          <p:spPr bwMode="auto">
            <a:xfrm>
              <a:off x="-2987675" y="3097213"/>
              <a:ext cx="1503363" cy="1508125"/>
            </a:xfrm>
            <a:custGeom>
              <a:avLst/>
              <a:gdLst>
                <a:gd name="T0" fmla="*/ 219 w 947"/>
                <a:gd name="T1" fmla="*/ 0 h 950"/>
                <a:gd name="T2" fmla="*/ 0 w 947"/>
                <a:gd name="T3" fmla="*/ 0 h 950"/>
                <a:gd name="T4" fmla="*/ 0 w 947"/>
                <a:gd name="T5" fmla="*/ 950 h 950"/>
                <a:gd name="T6" fmla="*/ 212 w 947"/>
                <a:gd name="T7" fmla="*/ 950 h 950"/>
                <a:gd name="T8" fmla="*/ 212 w 947"/>
                <a:gd name="T9" fmla="*/ 345 h 950"/>
                <a:gd name="T10" fmla="*/ 727 w 947"/>
                <a:gd name="T11" fmla="*/ 950 h 950"/>
                <a:gd name="T12" fmla="*/ 947 w 947"/>
                <a:gd name="T13" fmla="*/ 950 h 950"/>
                <a:gd name="T14" fmla="*/ 947 w 947"/>
                <a:gd name="T15" fmla="*/ 0 h 950"/>
                <a:gd name="T16" fmla="*/ 734 w 947"/>
                <a:gd name="T17" fmla="*/ 0 h 950"/>
                <a:gd name="T18" fmla="*/ 734 w 947"/>
                <a:gd name="T19" fmla="*/ 607 h 950"/>
                <a:gd name="T20" fmla="*/ 219 w 947"/>
                <a:gd name="T21" fmla="*/ 0 h 950"/>
                <a:gd name="T22" fmla="*/ 219 w 947"/>
                <a:gd name="T23"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950">
                  <a:moveTo>
                    <a:pt x="219" y="0"/>
                  </a:moveTo>
                  <a:lnTo>
                    <a:pt x="0" y="0"/>
                  </a:lnTo>
                  <a:lnTo>
                    <a:pt x="0" y="950"/>
                  </a:lnTo>
                  <a:lnTo>
                    <a:pt x="212" y="950"/>
                  </a:lnTo>
                  <a:lnTo>
                    <a:pt x="212" y="345"/>
                  </a:lnTo>
                  <a:lnTo>
                    <a:pt x="727" y="950"/>
                  </a:lnTo>
                  <a:lnTo>
                    <a:pt x="947" y="950"/>
                  </a:lnTo>
                  <a:lnTo>
                    <a:pt x="947" y="0"/>
                  </a:lnTo>
                  <a:lnTo>
                    <a:pt x="734" y="0"/>
                  </a:lnTo>
                  <a:lnTo>
                    <a:pt x="734" y="607"/>
                  </a:lnTo>
                  <a:lnTo>
                    <a:pt x="219" y="0"/>
                  </a:lnTo>
                  <a:lnTo>
                    <a:pt x="2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7" name="Freeform 10"/>
            <p:cNvSpPr>
              <a:spLocks/>
            </p:cNvSpPr>
            <p:nvPr userDrawn="1"/>
          </p:nvSpPr>
          <p:spPr bwMode="auto">
            <a:xfrm>
              <a:off x="-3025775" y="4822825"/>
              <a:ext cx="438150" cy="484188"/>
            </a:xfrm>
            <a:custGeom>
              <a:avLst/>
              <a:gdLst>
                <a:gd name="T0" fmla="*/ 64 w 117"/>
                <a:gd name="T1" fmla="*/ 76 h 129"/>
                <a:gd name="T2" fmla="*/ 96 w 117"/>
                <a:gd name="T3" fmla="*/ 76 h 129"/>
                <a:gd name="T4" fmla="*/ 96 w 117"/>
                <a:gd name="T5" fmla="*/ 100 h 129"/>
                <a:gd name="T6" fmla="*/ 66 w 117"/>
                <a:gd name="T7" fmla="*/ 109 h 129"/>
                <a:gd name="T8" fmla="*/ 23 w 117"/>
                <a:gd name="T9" fmla="*/ 65 h 129"/>
                <a:gd name="T10" fmla="*/ 23 w 117"/>
                <a:gd name="T11" fmla="*/ 64 h 129"/>
                <a:gd name="T12" fmla="*/ 64 w 117"/>
                <a:gd name="T13" fmla="*/ 20 h 129"/>
                <a:gd name="T14" fmla="*/ 98 w 117"/>
                <a:gd name="T15" fmla="*/ 34 h 129"/>
                <a:gd name="T16" fmla="*/ 112 w 117"/>
                <a:gd name="T17" fmla="*/ 17 h 129"/>
                <a:gd name="T18" fmla="*/ 65 w 117"/>
                <a:gd name="T19" fmla="*/ 0 h 129"/>
                <a:gd name="T20" fmla="*/ 0 w 117"/>
                <a:gd name="T21" fmla="*/ 65 h 129"/>
                <a:gd name="T22" fmla="*/ 0 w 117"/>
                <a:gd name="T23" fmla="*/ 65 h 129"/>
                <a:gd name="T24" fmla="*/ 65 w 117"/>
                <a:gd name="T25" fmla="*/ 129 h 129"/>
                <a:gd name="T26" fmla="*/ 117 w 117"/>
                <a:gd name="T27" fmla="*/ 110 h 129"/>
                <a:gd name="T28" fmla="*/ 117 w 117"/>
                <a:gd name="T29" fmla="*/ 57 h 129"/>
                <a:gd name="T30" fmla="*/ 64 w 117"/>
                <a:gd name="T31" fmla="*/ 57 h 129"/>
                <a:gd name="T32" fmla="*/ 64 w 117"/>
                <a:gd name="T33"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29">
                  <a:moveTo>
                    <a:pt x="64" y="76"/>
                  </a:moveTo>
                  <a:cubicBezTo>
                    <a:pt x="96" y="76"/>
                    <a:pt x="96" y="76"/>
                    <a:pt x="96" y="76"/>
                  </a:cubicBezTo>
                  <a:cubicBezTo>
                    <a:pt x="96" y="100"/>
                    <a:pt x="96" y="100"/>
                    <a:pt x="96" y="100"/>
                  </a:cubicBezTo>
                  <a:cubicBezTo>
                    <a:pt x="88" y="105"/>
                    <a:pt x="77" y="109"/>
                    <a:pt x="66" y="109"/>
                  </a:cubicBezTo>
                  <a:cubicBezTo>
                    <a:pt x="40" y="109"/>
                    <a:pt x="23" y="90"/>
                    <a:pt x="23" y="65"/>
                  </a:cubicBezTo>
                  <a:cubicBezTo>
                    <a:pt x="23" y="64"/>
                    <a:pt x="23" y="64"/>
                    <a:pt x="23" y="64"/>
                  </a:cubicBezTo>
                  <a:cubicBezTo>
                    <a:pt x="23" y="40"/>
                    <a:pt x="41" y="20"/>
                    <a:pt x="64" y="20"/>
                  </a:cubicBezTo>
                  <a:cubicBezTo>
                    <a:pt x="79" y="20"/>
                    <a:pt x="89" y="26"/>
                    <a:pt x="98" y="34"/>
                  </a:cubicBezTo>
                  <a:cubicBezTo>
                    <a:pt x="112" y="17"/>
                    <a:pt x="112" y="17"/>
                    <a:pt x="112" y="17"/>
                  </a:cubicBezTo>
                  <a:cubicBezTo>
                    <a:pt x="99" y="6"/>
                    <a:pt x="86" y="0"/>
                    <a:pt x="65" y="0"/>
                  </a:cubicBezTo>
                  <a:cubicBezTo>
                    <a:pt x="27" y="0"/>
                    <a:pt x="0" y="30"/>
                    <a:pt x="0" y="65"/>
                  </a:cubicBezTo>
                  <a:cubicBezTo>
                    <a:pt x="0" y="65"/>
                    <a:pt x="0" y="65"/>
                    <a:pt x="0" y="65"/>
                  </a:cubicBezTo>
                  <a:cubicBezTo>
                    <a:pt x="0" y="101"/>
                    <a:pt x="26" y="129"/>
                    <a:pt x="65" y="129"/>
                  </a:cubicBezTo>
                  <a:cubicBezTo>
                    <a:pt x="87" y="129"/>
                    <a:pt x="104" y="120"/>
                    <a:pt x="117" y="110"/>
                  </a:cubicBezTo>
                  <a:cubicBezTo>
                    <a:pt x="117" y="57"/>
                    <a:pt x="117" y="57"/>
                    <a:pt x="117" y="57"/>
                  </a:cubicBezTo>
                  <a:cubicBezTo>
                    <a:pt x="64" y="57"/>
                    <a:pt x="64" y="57"/>
                    <a:pt x="64" y="57"/>
                  </a:cubicBezTo>
                  <a:cubicBezTo>
                    <a:pt x="64" y="76"/>
                    <a:pt x="64" y="76"/>
                    <a:pt x="64"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8" name="Freeform 11"/>
            <p:cNvSpPr>
              <a:spLocks noEditPoints="1"/>
            </p:cNvSpPr>
            <p:nvPr userDrawn="1"/>
          </p:nvSpPr>
          <p:spPr bwMode="auto">
            <a:xfrm>
              <a:off x="-2538413" y="4822825"/>
              <a:ext cx="487363" cy="484188"/>
            </a:xfrm>
            <a:custGeom>
              <a:avLst/>
              <a:gdLst>
                <a:gd name="T0" fmla="*/ 65 w 130"/>
                <a:gd name="T1" fmla="*/ 0 h 129"/>
                <a:gd name="T2" fmla="*/ 0 w 130"/>
                <a:gd name="T3" fmla="*/ 65 h 129"/>
                <a:gd name="T4" fmla="*/ 0 w 130"/>
                <a:gd name="T5" fmla="*/ 65 h 129"/>
                <a:gd name="T6" fmla="*/ 65 w 130"/>
                <a:gd name="T7" fmla="*/ 129 h 129"/>
                <a:gd name="T8" fmla="*/ 130 w 130"/>
                <a:gd name="T9" fmla="*/ 65 h 129"/>
                <a:gd name="T10" fmla="*/ 130 w 130"/>
                <a:gd name="T11" fmla="*/ 64 h 129"/>
                <a:gd name="T12" fmla="*/ 65 w 130"/>
                <a:gd name="T13" fmla="*/ 0 h 129"/>
                <a:gd name="T14" fmla="*/ 107 w 130"/>
                <a:gd name="T15" fmla="*/ 65 h 129"/>
                <a:gd name="T16" fmla="*/ 65 w 130"/>
                <a:gd name="T17" fmla="*/ 109 h 129"/>
                <a:gd name="T18" fmla="*/ 23 w 130"/>
                <a:gd name="T19" fmla="*/ 65 h 129"/>
                <a:gd name="T20" fmla="*/ 23 w 130"/>
                <a:gd name="T21" fmla="*/ 64 h 129"/>
                <a:gd name="T22" fmla="*/ 65 w 130"/>
                <a:gd name="T23" fmla="*/ 20 h 129"/>
                <a:gd name="T24" fmla="*/ 107 w 130"/>
                <a:gd name="T25" fmla="*/ 65 h 129"/>
                <a:gd name="T26" fmla="*/ 107 w 130"/>
                <a:gd name="T27" fmla="*/ 6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129">
                  <a:moveTo>
                    <a:pt x="65" y="0"/>
                  </a:moveTo>
                  <a:cubicBezTo>
                    <a:pt x="27" y="0"/>
                    <a:pt x="0" y="30"/>
                    <a:pt x="0" y="65"/>
                  </a:cubicBezTo>
                  <a:cubicBezTo>
                    <a:pt x="0" y="65"/>
                    <a:pt x="0" y="65"/>
                    <a:pt x="0" y="65"/>
                  </a:cubicBezTo>
                  <a:cubicBezTo>
                    <a:pt x="0" y="100"/>
                    <a:pt x="27" y="129"/>
                    <a:pt x="65" y="129"/>
                  </a:cubicBezTo>
                  <a:cubicBezTo>
                    <a:pt x="103" y="129"/>
                    <a:pt x="130" y="100"/>
                    <a:pt x="130" y="65"/>
                  </a:cubicBezTo>
                  <a:cubicBezTo>
                    <a:pt x="130" y="64"/>
                    <a:pt x="130" y="64"/>
                    <a:pt x="130" y="64"/>
                  </a:cubicBezTo>
                  <a:cubicBezTo>
                    <a:pt x="130" y="29"/>
                    <a:pt x="103" y="0"/>
                    <a:pt x="65" y="0"/>
                  </a:cubicBezTo>
                  <a:close/>
                  <a:moveTo>
                    <a:pt x="107" y="65"/>
                  </a:moveTo>
                  <a:cubicBezTo>
                    <a:pt x="107" y="89"/>
                    <a:pt x="90" y="109"/>
                    <a:pt x="65" y="109"/>
                  </a:cubicBezTo>
                  <a:cubicBezTo>
                    <a:pt x="40" y="109"/>
                    <a:pt x="23" y="89"/>
                    <a:pt x="23" y="65"/>
                  </a:cubicBezTo>
                  <a:cubicBezTo>
                    <a:pt x="23" y="64"/>
                    <a:pt x="23" y="64"/>
                    <a:pt x="23" y="64"/>
                  </a:cubicBezTo>
                  <a:cubicBezTo>
                    <a:pt x="23" y="40"/>
                    <a:pt x="40" y="20"/>
                    <a:pt x="65" y="20"/>
                  </a:cubicBezTo>
                  <a:cubicBezTo>
                    <a:pt x="89" y="20"/>
                    <a:pt x="107" y="40"/>
                    <a:pt x="107" y="65"/>
                  </a:cubicBezTo>
                  <a:cubicBezTo>
                    <a:pt x="107" y="65"/>
                    <a:pt x="107" y="65"/>
                    <a:pt x="107"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9" name="Freeform 12"/>
            <p:cNvSpPr>
              <a:spLocks/>
            </p:cNvSpPr>
            <p:nvPr userDrawn="1"/>
          </p:nvSpPr>
          <p:spPr bwMode="auto">
            <a:xfrm>
              <a:off x="-2058988" y="4830763"/>
              <a:ext cx="461963" cy="471488"/>
            </a:xfrm>
            <a:custGeom>
              <a:avLst/>
              <a:gdLst>
                <a:gd name="T0" fmla="*/ 147 w 291"/>
                <a:gd name="T1" fmla="*/ 227 h 297"/>
                <a:gd name="T2" fmla="*/ 57 w 291"/>
                <a:gd name="T3" fmla="*/ 0 h 297"/>
                <a:gd name="T4" fmla="*/ 0 w 291"/>
                <a:gd name="T5" fmla="*/ 0 h 297"/>
                <a:gd name="T6" fmla="*/ 123 w 291"/>
                <a:gd name="T7" fmla="*/ 297 h 297"/>
                <a:gd name="T8" fmla="*/ 168 w 291"/>
                <a:gd name="T9" fmla="*/ 297 h 297"/>
                <a:gd name="T10" fmla="*/ 291 w 291"/>
                <a:gd name="T11" fmla="*/ 0 h 297"/>
                <a:gd name="T12" fmla="*/ 234 w 291"/>
                <a:gd name="T13" fmla="*/ 0 h 297"/>
                <a:gd name="T14" fmla="*/ 147 w 291"/>
                <a:gd name="T15" fmla="*/ 227 h 297"/>
                <a:gd name="T16" fmla="*/ 147 w 291"/>
                <a:gd name="T17" fmla="*/ 22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297">
                  <a:moveTo>
                    <a:pt x="147" y="227"/>
                  </a:moveTo>
                  <a:lnTo>
                    <a:pt x="57" y="0"/>
                  </a:lnTo>
                  <a:lnTo>
                    <a:pt x="0" y="0"/>
                  </a:lnTo>
                  <a:lnTo>
                    <a:pt x="123" y="297"/>
                  </a:lnTo>
                  <a:lnTo>
                    <a:pt x="168" y="297"/>
                  </a:lnTo>
                  <a:lnTo>
                    <a:pt x="291" y="0"/>
                  </a:lnTo>
                  <a:lnTo>
                    <a:pt x="234" y="0"/>
                  </a:lnTo>
                  <a:lnTo>
                    <a:pt x="147" y="227"/>
                  </a:lnTo>
                  <a:lnTo>
                    <a:pt x="147"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0" name="Freeform 13"/>
            <p:cNvSpPr>
              <a:spLocks/>
            </p:cNvSpPr>
            <p:nvPr userDrawn="1"/>
          </p:nvSpPr>
          <p:spPr bwMode="auto">
            <a:xfrm>
              <a:off x="-1541463" y="4830763"/>
              <a:ext cx="349250" cy="468313"/>
            </a:xfrm>
            <a:custGeom>
              <a:avLst/>
              <a:gdLst>
                <a:gd name="T0" fmla="*/ 50 w 220"/>
                <a:gd name="T1" fmla="*/ 170 h 295"/>
                <a:gd name="T2" fmla="*/ 199 w 220"/>
                <a:gd name="T3" fmla="*/ 170 h 295"/>
                <a:gd name="T4" fmla="*/ 199 w 220"/>
                <a:gd name="T5" fmla="*/ 123 h 295"/>
                <a:gd name="T6" fmla="*/ 50 w 220"/>
                <a:gd name="T7" fmla="*/ 123 h 295"/>
                <a:gd name="T8" fmla="*/ 50 w 220"/>
                <a:gd name="T9" fmla="*/ 47 h 295"/>
                <a:gd name="T10" fmla="*/ 218 w 220"/>
                <a:gd name="T11" fmla="*/ 47 h 295"/>
                <a:gd name="T12" fmla="*/ 218 w 220"/>
                <a:gd name="T13" fmla="*/ 0 h 295"/>
                <a:gd name="T14" fmla="*/ 0 w 220"/>
                <a:gd name="T15" fmla="*/ 0 h 295"/>
                <a:gd name="T16" fmla="*/ 0 w 220"/>
                <a:gd name="T17" fmla="*/ 295 h 295"/>
                <a:gd name="T18" fmla="*/ 220 w 220"/>
                <a:gd name="T19" fmla="*/ 295 h 295"/>
                <a:gd name="T20" fmla="*/ 220 w 220"/>
                <a:gd name="T21" fmla="*/ 248 h 295"/>
                <a:gd name="T22" fmla="*/ 50 w 220"/>
                <a:gd name="T23" fmla="*/ 248 h 295"/>
                <a:gd name="T24" fmla="*/ 50 w 220"/>
                <a:gd name="T25" fmla="*/ 170 h 295"/>
                <a:gd name="T26" fmla="*/ 50 w 220"/>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295">
                  <a:moveTo>
                    <a:pt x="50" y="170"/>
                  </a:moveTo>
                  <a:lnTo>
                    <a:pt x="199" y="170"/>
                  </a:lnTo>
                  <a:lnTo>
                    <a:pt x="199" y="123"/>
                  </a:lnTo>
                  <a:lnTo>
                    <a:pt x="50" y="123"/>
                  </a:lnTo>
                  <a:lnTo>
                    <a:pt x="50" y="47"/>
                  </a:lnTo>
                  <a:lnTo>
                    <a:pt x="218" y="47"/>
                  </a:lnTo>
                  <a:lnTo>
                    <a:pt x="218" y="0"/>
                  </a:lnTo>
                  <a:lnTo>
                    <a:pt x="0" y="0"/>
                  </a:lnTo>
                  <a:lnTo>
                    <a:pt x="0" y="295"/>
                  </a:lnTo>
                  <a:lnTo>
                    <a:pt x="220" y="295"/>
                  </a:lnTo>
                  <a:lnTo>
                    <a:pt x="220" y="248"/>
                  </a:lnTo>
                  <a:lnTo>
                    <a:pt x="50" y="248"/>
                  </a:lnTo>
                  <a:lnTo>
                    <a:pt x="50" y="170"/>
                  </a:lnTo>
                  <a:lnTo>
                    <a:pt x="5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1" name="Freeform 14"/>
            <p:cNvSpPr>
              <a:spLocks noEditPoints="1"/>
            </p:cNvSpPr>
            <p:nvPr userDrawn="1"/>
          </p:nvSpPr>
          <p:spPr bwMode="auto">
            <a:xfrm>
              <a:off x="-1112838" y="4830763"/>
              <a:ext cx="393700" cy="468313"/>
            </a:xfrm>
            <a:custGeom>
              <a:avLst/>
              <a:gdLst>
                <a:gd name="T0" fmla="*/ 101 w 105"/>
                <a:gd name="T1" fmla="*/ 40 h 125"/>
                <a:gd name="T2" fmla="*/ 101 w 105"/>
                <a:gd name="T3" fmla="*/ 40 h 125"/>
                <a:gd name="T4" fmla="*/ 91 w 105"/>
                <a:gd name="T5" fmla="*/ 13 h 125"/>
                <a:gd name="T6" fmla="*/ 55 w 105"/>
                <a:gd name="T7" fmla="*/ 0 h 125"/>
                <a:gd name="T8" fmla="*/ 0 w 105"/>
                <a:gd name="T9" fmla="*/ 0 h 125"/>
                <a:gd name="T10" fmla="*/ 0 w 105"/>
                <a:gd name="T11" fmla="*/ 125 h 125"/>
                <a:gd name="T12" fmla="*/ 22 w 105"/>
                <a:gd name="T13" fmla="*/ 125 h 125"/>
                <a:gd name="T14" fmla="*/ 22 w 105"/>
                <a:gd name="T15" fmla="*/ 81 h 125"/>
                <a:gd name="T16" fmla="*/ 49 w 105"/>
                <a:gd name="T17" fmla="*/ 81 h 125"/>
                <a:gd name="T18" fmla="*/ 80 w 105"/>
                <a:gd name="T19" fmla="*/ 125 h 125"/>
                <a:gd name="T20" fmla="*/ 105 w 105"/>
                <a:gd name="T21" fmla="*/ 125 h 125"/>
                <a:gd name="T22" fmla="*/ 72 w 105"/>
                <a:gd name="T23" fmla="*/ 78 h 125"/>
                <a:gd name="T24" fmla="*/ 101 w 105"/>
                <a:gd name="T25" fmla="*/ 40 h 125"/>
                <a:gd name="T26" fmla="*/ 22 w 105"/>
                <a:gd name="T27" fmla="*/ 62 h 125"/>
                <a:gd name="T28" fmla="*/ 22 w 105"/>
                <a:gd name="T29" fmla="*/ 20 h 125"/>
                <a:gd name="T30" fmla="*/ 53 w 105"/>
                <a:gd name="T31" fmla="*/ 20 h 125"/>
                <a:gd name="T32" fmla="*/ 79 w 105"/>
                <a:gd name="T33" fmla="*/ 41 h 125"/>
                <a:gd name="T34" fmla="*/ 79 w 105"/>
                <a:gd name="T35" fmla="*/ 41 h 125"/>
                <a:gd name="T36" fmla="*/ 54 w 105"/>
                <a:gd name="T37" fmla="*/ 62 h 125"/>
                <a:gd name="T38" fmla="*/ 22 w 105"/>
                <a:gd name="T39"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25">
                  <a:moveTo>
                    <a:pt x="101" y="40"/>
                  </a:moveTo>
                  <a:cubicBezTo>
                    <a:pt x="101" y="40"/>
                    <a:pt x="101" y="40"/>
                    <a:pt x="101" y="40"/>
                  </a:cubicBezTo>
                  <a:cubicBezTo>
                    <a:pt x="101" y="29"/>
                    <a:pt x="98" y="20"/>
                    <a:pt x="91" y="13"/>
                  </a:cubicBezTo>
                  <a:cubicBezTo>
                    <a:pt x="83" y="5"/>
                    <a:pt x="71" y="0"/>
                    <a:pt x="55" y="0"/>
                  </a:cubicBezTo>
                  <a:cubicBezTo>
                    <a:pt x="0" y="0"/>
                    <a:pt x="0" y="0"/>
                    <a:pt x="0" y="0"/>
                  </a:cubicBezTo>
                  <a:cubicBezTo>
                    <a:pt x="0" y="125"/>
                    <a:pt x="0" y="125"/>
                    <a:pt x="0" y="125"/>
                  </a:cubicBezTo>
                  <a:cubicBezTo>
                    <a:pt x="22" y="125"/>
                    <a:pt x="22" y="125"/>
                    <a:pt x="22" y="125"/>
                  </a:cubicBezTo>
                  <a:cubicBezTo>
                    <a:pt x="22" y="81"/>
                    <a:pt x="22" y="81"/>
                    <a:pt x="22" y="81"/>
                  </a:cubicBezTo>
                  <a:cubicBezTo>
                    <a:pt x="49" y="81"/>
                    <a:pt x="49" y="81"/>
                    <a:pt x="49" y="81"/>
                  </a:cubicBezTo>
                  <a:cubicBezTo>
                    <a:pt x="80" y="125"/>
                    <a:pt x="80" y="125"/>
                    <a:pt x="80" y="125"/>
                  </a:cubicBezTo>
                  <a:cubicBezTo>
                    <a:pt x="105" y="125"/>
                    <a:pt x="105" y="125"/>
                    <a:pt x="105" y="125"/>
                  </a:cubicBezTo>
                  <a:cubicBezTo>
                    <a:pt x="72" y="78"/>
                    <a:pt x="72" y="78"/>
                    <a:pt x="72" y="78"/>
                  </a:cubicBezTo>
                  <a:cubicBezTo>
                    <a:pt x="89" y="73"/>
                    <a:pt x="101" y="60"/>
                    <a:pt x="101" y="40"/>
                  </a:cubicBezTo>
                  <a:close/>
                  <a:moveTo>
                    <a:pt x="22" y="62"/>
                  </a:moveTo>
                  <a:cubicBezTo>
                    <a:pt x="22" y="20"/>
                    <a:pt x="22" y="20"/>
                    <a:pt x="22" y="20"/>
                  </a:cubicBezTo>
                  <a:cubicBezTo>
                    <a:pt x="53" y="20"/>
                    <a:pt x="53" y="20"/>
                    <a:pt x="53" y="20"/>
                  </a:cubicBezTo>
                  <a:cubicBezTo>
                    <a:pt x="70" y="20"/>
                    <a:pt x="79" y="28"/>
                    <a:pt x="79" y="41"/>
                  </a:cubicBezTo>
                  <a:cubicBezTo>
                    <a:pt x="79" y="41"/>
                    <a:pt x="79" y="41"/>
                    <a:pt x="79" y="41"/>
                  </a:cubicBezTo>
                  <a:cubicBezTo>
                    <a:pt x="79" y="54"/>
                    <a:pt x="69" y="62"/>
                    <a:pt x="54" y="62"/>
                  </a:cubicBezTo>
                  <a:cubicBezTo>
                    <a:pt x="22" y="62"/>
                    <a:pt x="22" y="62"/>
                    <a:pt x="2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2" name="Freeform 15"/>
            <p:cNvSpPr>
              <a:spLocks/>
            </p:cNvSpPr>
            <p:nvPr userDrawn="1"/>
          </p:nvSpPr>
          <p:spPr bwMode="auto">
            <a:xfrm>
              <a:off x="-658813" y="4830763"/>
              <a:ext cx="404813" cy="468313"/>
            </a:xfrm>
            <a:custGeom>
              <a:avLst/>
              <a:gdLst>
                <a:gd name="T0" fmla="*/ 203 w 255"/>
                <a:gd name="T1" fmla="*/ 203 h 295"/>
                <a:gd name="T2" fmla="*/ 47 w 255"/>
                <a:gd name="T3" fmla="*/ 0 h 295"/>
                <a:gd name="T4" fmla="*/ 0 w 255"/>
                <a:gd name="T5" fmla="*/ 0 h 295"/>
                <a:gd name="T6" fmla="*/ 0 w 255"/>
                <a:gd name="T7" fmla="*/ 295 h 295"/>
                <a:gd name="T8" fmla="*/ 49 w 255"/>
                <a:gd name="T9" fmla="*/ 295 h 295"/>
                <a:gd name="T10" fmla="*/ 49 w 255"/>
                <a:gd name="T11" fmla="*/ 85 h 295"/>
                <a:gd name="T12" fmla="*/ 212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49" y="295"/>
                  </a:lnTo>
                  <a:lnTo>
                    <a:pt x="49" y="85"/>
                  </a:lnTo>
                  <a:lnTo>
                    <a:pt x="212" y="295"/>
                  </a:lnTo>
                  <a:lnTo>
                    <a:pt x="255" y="295"/>
                  </a:lnTo>
                  <a:lnTo>
                    <a:pt x="255" y="0"/>
                  </a:lnTo>
                  <a:lnTo>
                    <a:pt x="203" y="0"/>
                  </a:lnTo>
                  <a:lnTo>
                    <a:pt x="203" y="203"/>
                  </a:lnTo>
                  <a:lnTo>
                    <a:pt x="203"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3" name="Freeform 16"/>
            <p:cNvSpPr>
              <a:spLocks/>
            </p:cNvSpPr>
            <p:nvPr userDrawn="1"/>
          </p:nvSpPr>
          <p:spPr bwMode="auto">
            <a:xfrm>
              <a:off x="-171450" y="4830763"/>
              <a:ext cx="457200" cy="468313"/>
            </a:xfrm>
            <a:custGeom>
              <a:avLst/>
              <a:gdLst>
                <a:gd name="T0" fmla="*/ 144 w 288"/>
                <a:gd name="T1" fmla="*/ 139 h 295"/>
                <a:gd name="T2" fmla="*/ 54 w 288"/>
                <a:gd name="T3" fmla="*/ 0 h 295"/>
                <a:gd name="T4" fmla="*/ 0 w 288"/>
                <a:gd name="T5" fmla="*/ 0 h 295"/>
                <a:gd name="T6" fmla="*/ 0 w 288"/>
                <a:gd name="T7" fmla="*/ 295 h 295"/>
                <a:gd name="T8" fmla="*/ 52 w 288"/>
                <a:gd name="T9" fmla="*/ 295 h 295"/>
                <a:gd name="T10" fmla="*/ 52 w 288"/>
                <a:gd name="T11" fmla="*/ 85 h 295"/>
                <a:gd name="T12" fmla="*/ 141 w 288"/>
                <a:gd name="T13" fmla="*/ 222 h 295"/>
                <a:gd name="T14" fmla="*/ 144 w 288"/>
                <a:gd name="T15" fmla="*/ 222 h 295"/>
                <a:gd name="T16" fmla="*/ 236 w 288"/>
                <a:gd name="T17" fmla="*/ 85 h 295"/>
                <a:gd name="T18" fmla="*/ 236 w 288"/>
                <a:gd name="T19" fmla="*/ 295 h 295"/>
                <a:gd name="T20" fmla="*/ 288 w 288"/>
                <a:gd name="T21" fmla="*/ 295 h 295"/>
                <a:gd name="T22" fmla="*/ 288 w 288"/>
                <a:gd name="T23" fmla="*/ 0 h 295"/>
                <a:gd name="T24" fmla="*/ 234 w 288"/>
                <a:gd name="T25" fmla="*/ 0 h 295"/>
                <a:gd name="T26" fmla="*/ 144 w 288"/>
                <a:gd name="T27" fmla="*/ 139 h 295"/>
                <a:gd name="T28" fmla="*/ 144 w 288"/>
                <a:gd name="T29" fmla="*/ 13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95">
                  <a:moveTo>
                    <a:pt x="144" y="139"/>
                  </a:moveTo>
                  <a:lnTo>
                    <a:pt x="54" y="0"/>
                  </a:lnTo>
                  <a:lnTo>
                    <a:pt x="0" y="0"/>
                  </a:lnTo>
                  <a:lnTo>
                    <a:pt x="0" y="295"/>
                  </a:lnTo>
                  <a:lnTo>
                    <a:pt x="52" y="295"/>
                  </a:lnTo>
                  <a:lnTo>
                    <a:pt x="52" y="85"/>
                  </a:lnTo>
                  <a:lnTo>
                    <a:pt x="141" y="222"/>
                  </a:lnTo>
                  <a:lnTo>
                    <a:pt x="144" y="222"/>
                  </a:lnTo>
                  <a:lnTo>
                    <a:pt x="236" y="85"/>
                  </a:lnTo>
                  <a:lnTo>
                    <a:pt x="236" y="295"/>
                  </a:lnTo>
                  <a:lnTo>
                    <a:pt x="288" y="295"/>
                  </a:lnTo>
                  <a:lnTo>
                    <a:pt x="288" y="0"/>
                  </a:lnTo>
                  <a:lnTo>
                    <a:pt x="234" y="0"/>
                  </a:lnTo>
                  <a:lnTo>
                    <a:pt x="144" y="139"/>
                  </a:lnTo>
                  <a:lnTo>
                    <a:pt x="144"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4" name="Freeform 17"/>
            <p:cNvSpPr>
              <a:spLocks/>
            </p:cNvSpPr>
            <p:nvPr userDrawn="1"/>
          </p:nvSpPr>
          <p:spPr bwMode="auto">
            <a:xfrm>
              <a:off x="365125" y="4830763"/>
              <a:ext cx="347663" cy="468313"/>
            </a:xfrm>
            <a:custGeom>
              <a:avLst/>
              <a:gdLst>
                <a:gd name="T0" fmla="*/ 52 w 219"/>
                <a:gd name="T1" fmla="*/ 170 h 295"/>
                <a:gd name="T2" fmla="*/ 198 w 219"/>
                <a:gd name="T3" fmla="*/ 170 h 295"/>
                <a:gd name="T4" fmla="*/ 198 w 219"/>
                <a:gd name="T5" fmla="*/ 123 h 295"/>
                <a:gd name="T6" fmla="*/ 52 w 219"/>
                <a:gd name="T7" fmla="*/ 123 h 295"/>
                <a:gd name="T8" fmla="*/ 52 w 219"/>
                <a:gd name="T9" fmla="*/ 47 h 295"/>
                <a:gd name="T10" fmla="*/ 217 w 219"/>
                <a:gd name="T11" fmla="*/ 47 h 295"/>
                <a:gd name="T12" fmla="*/ 217 w 219"/>
                <a:gd name="T13" fmla="*/ 0 h 295"/>
                <a:gd name="T14" fmla="*/ 0 w 219"/>
                <a:gd name="T15" fmla="*/ 0 h 295"/>
                <a:gd name="T16" fmla="*/ 0 w 219"/>
                <a:gd name="T17" fmla="*/ 295 h 295"/>
                <a:gd name="T18" fmla="*/ 219 w 219"/>
                <a:gd name="T19" fmla="*/ 295 h 295"/>
                <a:gd name="T20" fmla="*/ 219 w 219"/>
                <a:gd name="T21" fmla="*/ 248 h 295"/>
                <a:gd name="T22" fmla="*/ 52 w 219"/>
                <a:gd name="T23" fmla="*/ 248 h 295"/>
                <a:gd name="T24" fmla="*/ 52 w 219"/>
                <a:gd name="T25" fmla="*/ 170 h 295"/>
                <a:gd name="T26" fmla="*/ 52 w 219"/>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9" h="295">
                  <a:moveTo>
                    <a:pt x="52" y="170"/>
                  </a:moveTo>
                  <a:lnTo>
                    <a:pt x="198" y="170"/>
                  </a:lnTo>
                  <a:lnTo>
                    <a:pt x="198" y="123"/>
                  </a:lnTo>
                  <a:lnTo>
                    <a:pt x="52" y="123"/>
                  </a:lnTo>
                  <a:lnTo>
                    <a:pt x="52" y="47"/>
                  </a:lnTo>
                  <a:lnTo>
                    <a:pt x="217" y="47"/>
                  </a:lnTo>
                  <a:lnTo>
                    <a:pt x="217" y="0"/>
                  </a:lnTo>
                  <a:lnTo>
                    <a:pt x="0" y="0"/>
                  </a:lnTo>
                  <a:lnTo>
                    <a:pt x="0" y="295"/>
                  </a:lnTo>
                  <a:lnTo>
                    <a:pt x="219" y="295"/>
                  </a:lnTo>
                  <a:lnTo>
                    <a:pt x="219" y="248"/>
                  </a:lnTo>
                  <a:lnTo>
                    <a:pt x="52" y="248"/>
                  </a:lnTo>
                  <a:lnTo>
                    <a:pt x="52" y="170"/>
                  </a:lnTo>
                  <a:lnTo>
                    <a:pt x="5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5" name="Freeform 18"/>
            <p:cNvSpPr>
              <a:spLocks/>
            </p:cNvSpPr>
            <p:nvPr userDrawn="1"/>
          </p:nvSpPr>
          <p:spPr bwMode="auto">
            <a:xfrm>
              <a:off x="795338" y="4830763"/>
              <a:ext cx="404813" cy="468313"/>
            </a:xfrm>
            <a:custGeom>
              <a:avLst/>
              <a:gdLst>
                <a:gd name="T0" fmla="*/ 203 w 255"/>
                <a:gd name="T1" fmla="*/ 203 h 295"/>
                <a:gd name="T2" fmla="*/ 47 w 255"/>
                <a:gd name="T3" fmla="*/ 0 h 295"/>
                <a:gd name="T4" fmla="*/ 0 w 255"/>
                <a:gd name="T5" fmla="*/ 0 h 295"/>
                <a:gd name="T6" fmla="*/ 0 w 255"/>
                <a:gd name="T7" fmla="*/ 295 h 295"/>
                <a:gd name="T8" fmla="*/ 50 w 255"/>
                <a:gd name="T9" fmla="*/ 295 h 295"/>
                <a:gd name="T10" fmla="*/ 50 w 255"/>
                <a:gd name="T11" fmla="*/ 85 h 295"/>
                <a:gd name="T12" fmla="*/ 213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50" y="295"/>
                  </a:lnTo>
                  <a:lnTo>
                    <a:pt x="50" y="85"/>
                  </a:lnTo>
                  <a:lnTo>
                    <a:pt x="213" y="295"/>
                  </a:lnTo>
                  <a:lnTo>
                    <a:pt x="255" y="295"/>
                  </a:lnTo>
                  <a:lnTo>
                    <a:pt x="255" y="0"/>
                  </a:lnTo>
                  <a:lnTo>
                    <a:pt x="203" y="0"/>
                  </a:lnTo>
                  <a:lnTo>
                    <a:pt x="203" y="203"/>
                  </a:lnTo>
                  <a:lnTo>
                    <a:pt x="203"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6" name="Freeform 19"/>
            <p:cNvSpPr>
              <a:spLocks/>
            </p:cNvSpPr>
            <p:nvPr userDrawn="1"/>
          </p:nvSpPr>
          <p:spPr bwMode="auto">
            <a:xfrm>
              <a:off x="1263650" y="4830763"/>
              <a:ext cx="379413" cy="468313"/>
            </a:xfrm>
            <a:custGeom>
              <a:avLst/>
              <a:gdLst>
                <a:gd name="T0" fmla="*/ 0 w 239"/>
                <a:gd name="T1" fmla="*/ 49 h 295"/>
                <a:gd name="T2" fmla="*/ 95 w 239"/>
                <a:gd name="T3" fmla="*/ 49 h 295"/>
                <a:gd name="T4" fmla="*/ 95 w 239"/>
                <a:gd name="T5" fmla="*/ 295 h 295"/>
                <a:gd name="T6" fmla="*/ 147 w 239"/>
                <a:gd name="T7" fmla="*/ 295 h 295"/>
                <a:gd name="T8" fmla="*/ 147 w 239"/>
                <a:gd name="T9" fmla="*/ 49 h 295"/>
                <a:gd name="T10" fmla="*/ 239 w 239"/>
                <a:gd name="T11" fmla="*/ 49 h 295"/>
                <a:gd name="T12" fmla="*/ 239 w 239"/>
                <a:gd name="T13" fmla="*/ 0 h 295"/>
                <a:gd name="T14" fmla="*/ 0 w 239"/>
                <a:gd name="T15" fmla="*/ 0 h 295"/>
                <a:gd name="T16" fmla="*/ 0 w 239"/>
                <a:gd name="T17" fmla="*/ 49 h 295"/>
                <a:gd name="T18" fmla="*/ 0 w 239"/>
                <a:gd name="T19" fmla="*/ 4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295">
                  <a:moveTo>
                    <a:pt x="0" y="49"/>
                  </a:moveTo>
                  <a:lnTo>
                    <a:pt x="95" y="49"/>
                  </a:lnTo>
                  <a:lnTo>
                    <a:pt x="95" y="295"/>
                  </a:lnTo>
                  <a:lnTo>
                    <a:pt x="147" y="295"/>
                  </a:lnTo>
                  <a:lnTo>
                    <a:pt x="147" y="49"/>
                  </a:lnTo>
                  <a:lnTo>
                    <a:pt x="239" y="49"/>
                  </a:lnTo>
                  <a:lnTo>
                    <a:pt x="239" y="0"/>
                  </a:lnTo>
                  <a:lnTo>
                    <a:pt x="0" y="0"/>
                  </a:lnTo>
                  <a:lnTo>
                    <a:pt x="0" y="49"/>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7" name="Freeform 20"/>
            <p:cNvSpPr>
              <a:spLocks/>
            </p:cNvSpPr>
            <p:nvPr userDrawn="1"/>
          </p:nvSpPr>
          <p:spPr bwMode="auto">
            <a:xfrm>
              <a:off x="-1390650" y="3067050"/>
              <a:ext cx="1211263" cy="1571625"/>
            </a:xfrm>
            <a:custGeom>
              <a:avLst/>
              <a:gdLst>
                <a:gd name="T0" fmla="*/ 193 w 323"/>
                <a:gd name="T1" fmla="*/ 169 h 419"/>
                <a:gd name="T2" fmla="*/ 105 w 323"/>
                <a:gd name="T3" fmla="*/ 116 h 419"/>
                <a:gd name="T4" fmla="*/ 105 w 323"/>
                <a:gd name="T5" fmla="*/ 114 h 419"/>
                <a:gd name="T6" fmla="*/ 158 w 323"/>
                <a:gd name="T7" fmla="*/ 79 h 419"/>
                <a:gd name="T8" fmla="*/ 264 w 323"/>
                <a:gd name="T9" fmla="*/ 119 h 419"/>
                <a:gd name="T10" fmla="*/ 311 w 323"/>
                <a:gd name="T11" fmla="*/ 52 h 419"/>
                <a:gd name="T12" fmla="*/ 159 w 323"/>
                <a:gd name="T13" fmla="*/ 0 h 419"/>
                <a:gd name="T14" fmla="*/ 16 w 323"/>
                <a:gd name="T15" fmla="*/ 123 h 419"/>
                <a:gd name="T16" fmla="*/ 16 w 323"/>
                <a:gd name="T17" fmla="*/ 124 h 419"/>
                <a:gd name="T18" fmla="*/ 151 w 323"/>
                <a:gd name="T19" fmla="*/ 249 h 419"/>
                <a:gd name="T20" fmla="*/ 234 w 323"/>
                <a:gd name="T21" fmla="*/ 300 h 419"/>
                <a:gd name="T22" fmla="*/ 234 w 323"/>
                <a:gd name="T23" fmla="*/ 301 h 419"/>
                <a:gd name="T24" fmla="*/ 175 w 323"/>
                <a:gd name="T25" fmla="*/ 340 h 419"/>
                <a:gd name="T26" fmla="*/ 53 w 323"/>
                <a:gd name="T27" fmla="*/ 290 h 419"/>
                <a:gd name="T28" fmla="*/ 0 w 323"/>
                <a:gd name="T29" fmla="*/ 354 h 419"/>
                <a:gd name="T30" fmla="*/ 173 w 323"/>
                <a:gd name="T31" fmla="*/ 419 h 419"/>
                <a:gd name="T32" fmla="*/ 323 w 323"/>
                <a:gd name="T33" fmla="*/ 293 h 419"/>
                <a:gd name="T34" fmla="*/ 323 w 323"/>
                <a:gd name="T35" fmla="*/ 292 h 419"/>
                <a:gd name="T36" fmla="*/ 193 w 323"/>
                <a:gd name="T37" fmla="*/ 16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3" h="419">
                  <a:moveTo>
                    <a:pt x="193" y="169"/>
                  </a:moveTo>
                  <a:cubicBezTo>
                    <a:pt x="123" y="151"/>
                    <a:pt x="105" y="142"/>
                    <a:pt x="105" y="116"/>
                  </a:cubicBezTo>
                  <a:cubicBezTo>
                    <a:pt x="105" y="114"/>
                    <a:pt x="105" y="114"/>
                    <a:pt x="105" y="114"/>
                  </a:cubicBezTo>
                  <a:cubicBezTo>
                    <a:pt x="105" y="95"/>
                    <a:pt x="124" y="79"/>
                    <a:pt x="158" y="79"/>
                  </a:cubicBezTo>
                  <a:cubicBezTo>
                    <a:pt x="192" y="79"/>
                    <a:pt x="228" y="94"/>
                    <a:pt x="264" y="119"/>
                  </a:cubicBezTo>
                  <a:cubicBezTo>
                    <a:pt x="311" y="52"/>
                    <a:pt x="311" y="52"/>
                    <a:pt x="311" y="52"/>
                  </a:cubicBezTo>
                  <a:cubicBezTo>
                    <a:pt x="269" y="18"/>
                    <a:pt x="219" y="0"/>
                    <a:pt x="159" y="0"/>
                  </a:cubicBezTo>
                  <a:cubicBezTo>
                    <a:pt x="76" y="0"/>
                    <a:pt x="16" y="49"/>
                    <a:pt x="16" y="123"/>
                  </a:cubicBezTo>
                  <a:cubicBezTo>
                    <a:pt x="16" y="124"/>
                    <a:pt x="16" y="124"/>
                    <a:pt x="16" y="124"/>
                  </a:cubicBezTo>
                  <a:cubicBezTo>
                    <a:pt x="16" y="205"/>
                    <a:pt x="69" y="227"/>
                    <a:pt x="151" y="249"/>
                  </a:cubicBezTo>
                  <a:cubicBezTo>
                    <a:pt x="220" y="266"/>
                    <a:pt x="234" y="278"/>
                    <a:pt x="234" y="300"/>
                  </a:cubicBezTo>
                  <a:cubicBezTo>
                    <a:pt x="234" y="301"/>
                    <a:pt x="234" y="301"/>
                    <a:pt x="234" y="301"/>
                  </a:cubicBezTo>
                  <a:cubicBezTo>
                    <a:pt x="234" y="325"/>
                    <a:pt x="212" y="340"/>
                    <a:pt x="175" y="340"/>
                  </a:cubicBezTo>
                  <a:cubicBezTo>
                    <a:pt x="128" y="340"/>
                    <a:pt x="90" y="321"/>
                    <a:pt x="53" y="290"/>
                  </a:cubicBezTo>
                  <a:cubicBezTo>
                    <a:pt x="0" y="354"/>
                    <a:pt x="0" y="354"/>
                    <a:pt x="0" y="354"/>
                  </a:cubicBezTo>
                  <a:cubicBezTo>
                    <a:pt x="49" y="398"/>
                    <a:pt x="111" y="419"/>
                    <a:pt x="173" y="419"/>
                  </a:cubicBezTo>
                  <a:cubicBezTo>
                    <a:pt x="261" y="419"/>
                    <a:pt x="323" y="374"/>
                    <a:pt x="323" y="293"/>
                  </a:cubicBezTo>
                  <a:cubicBezTo>
                    <a:pt x="323" y="292"/>
                    <a:pt x="323" y="292"/>
                    <a:pt x="323" y="292"/>
                  </a:cubicBezTo>
                  <a:cubicBezTo>
                    <a:pt x="323" y="221"/>
                    <a:pt x="276" y="191"/>
                    <a:pt x="193"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8" name="Freeform 21"/>
            <p:cNvSpPr>
              <a:spLocks/>
            </p:cNvSpPr>
            <p:nvPr userDrawn="1"/>
          </p:nvSpPr>
          <p:spPr bwMode="auto">
            <a:xfrm>
              <a:off x="-2276475" y="239713"/>
              <a:ext cx="965200" cy="2339975"/>
            </a:xfrm>
            <a:custGeom>
              <a:avLst/>
              <a:gdLst>
                <a:gd name="T0" fmla="*/ 257 w 257"/>
                <a:gd name="T1" fmla="*/ 624 h 624"/>
                <a:gd name="T2" fmla="*/ 177 w 257"/>
                <a:gd name="T3" fmla="*/ 510 h 624"/>
                <a:gd name="T4" fmla="*/ 152 w 257"/>
                <a:gd name="T5" fmla="*/ 324 h 624"/>
                <a:gd name="T6" fmla="*/ 173 w 257"/>
                <a:gd name="T7" fmla="*/ 119 h 624"/>
                <a:gd name="T8" fmla="*/ 173 w 257"/>
                <a:gd name="T9" fmla="*/ 118 h 624"/>
                <a:gd name="T10" fmla="*/ 195 w 257"/>
                <a:gd name="T11" fmla="*/ 88 h 624"/>
                <a:gd name="T12" fmla="*/ 44 w 257"/>
                <a:gd name="T13" fmla="*/ 7 h 624"/>
                <a:gd name="T14" fmla="*/ 33 w 257"/>
                <a:gd name="T15" fmla="*/ 2 h 624"/>
                <a:gd name="T16" fmla="*/ 33 w 257"/>
                <a:gd name="T17" fmla="*/ 2 h 624"/>
                <a:gd name="T18" fmla="*/ 33 w 257"/>
                <a:gd name="T19" fmla="*/ 2 h 624"/>
                <a:gd name="T20" fmla="*/ 25 w 257"/>
                <a:gd name="T21" fmla="*/ 0 h 624"/>
                <a:gd name="T22" fmla="*/ 9 w 257"/>
                <a:gd name="T23" fmla="*/ 15 h 624"/>
                <a:gd name="T24" fmla="*/ 5 w 257"/>
                <a:gd name="T25" fmla="*/ 55 h 624"/>
                <a:gd name="T26" fmla="*/ 0 w 257"/>
                <a:gd name="T27" fmla="*/ 157 h 624"/>
                <a:gd name="T28" fmla="*/ 73 w 257"/>
                <a:gd name="T29" fmla="*/ 496 h 624"/>
                <a:gd name="T30" fmla="*/ 257 w 257"/>
                <a:gd name="T31"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624">
                  <a:moveTo>
                    <a:pt x="257" y="624"/>
                  </a:moveTo>
                  <a:cubicBezTo>
                    <a:pt x="229" y="602"/>
                    <a:pt x="195" y="566"/>
                    <a:pt x="177" y="510"/>
                  </a:cubicBezTo>
                  <a:cubicBezTo>
                    <a:pt x="160" y="457"/>
                    <a:pt x="152" y="394"/>
                    <a:pt x="152" y="324"/>
                  </a:cubicBezTo>
                  <a:cubicBezTo>
                    <a:pt x="152" y="226"/>
                    <a:pt x="168" y="142"/>
                    <a:pt x="173" y="119"/>
                  </a:cubicBezTo>
                  <a:cubicBezTo>
                    <a:pt x="173" y="118"/>
                    <a:pt x="173" y="118"/>
                    <a:pt x="173" y="118"/>
                  </a:cubicBezTo>
                  <a:cubicBezTo>
                    <a:pt x="176" y="104"/>
                    <a:pt x="184" y="93"/>
                    <a:pt x="195" y="88"/>
                  </a:cubicBezTo>
                  <a:cubicBezTo>
                    <a:pt x="121" y="40"/>
                    <a:pt x="57" y="12"/>
                    <a:pt x="44" y="7"/>
                  </a:cubicBezTo>
                  <a:cubicBezTo>
                    <a:pt x="37" y="4"/>
                    <a:pt x="33" y="2"/>
                    <a:pt x="33" y="2"/>
                  </a:cubicBezTo>
                  <a:cubicBezTo>
                    <a:pt x="33" y="2"/>
                    <a:pt x="33" y="2"/>
                    <a:pt x="33" y="2"/>
                  </a:cubicBezTo>
                  <a:cubicBezTo>
                    <a:pt x="33" y="2"/>
                    <a:pt x="33" y="2"/>
                    <a:pt x="33" y="2"/>
                  </a:cubicBezTo>
                  <a:cubicBezTo>
                    <a:pt x="30" y="1"/>
                    <a:pt x="27" y="0"/>
                    <a:pt x="25" y="0"/>
                  </a:cubicBezTo>
                  <a:cubicBezTo>
                    <a:pt x="16" y="0"/>
                    <a:pt x="11" y="6"/>
                    <a:pt x="9" y="15"/>
                  </a:cubicBezTo>
                  <a:cubicBezTo>
                    <a:pt x="9" y="15"/>
                    <a:pt x="7" y="30"/>
                    <a:pt x="5" y="55"/>
                  </a:cubicBezTo>
                  <a:cubicBezTo>
                    <a:pt x="3" y="78"/>
                    <a:pt x="0" y="114"/>
                    <a:pt x="0" y="157"/>
                  </a:cubicBezTo>
                  <a:cubicBezTo>
                    <a:pt x="0" y="253"/>
                    <a:pt x="13" y="391"/>
                    <a:pt x="73" y="496"/>
                  </a:cubicBezTo>
                  <a:cubicBezTo>
                    <a:pt x="119" y="576"/>
                    <a:pt x="185" y="621"/>
                    <a:pt x="257" y="6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9" name="Freeform 22"/>
            <p:cNvSpPr>
              <a:spLocks/>
            </p:cNvSpPr>
            <p:nvPr userDrawn="1"/>
          </p:nvSpPr>
          <p:spPr bwMode="auto">
            <a:xfrm>
              <a:off x="-704850" y="663575"/>
              <a:ext cx="998538" cy="1968500"/>
            </a:xfrm>
            <a:custGeom>
              <a:avLst/>
              <a:gdLst>
                <a:gd name="T0" fmla="*/ 50 w 266"/>
                <a:gd name="T1" fmla="*/ 520 h 525"/>
                <a:gd name="T2" fmla="*/ 78 w 266"/>
                <a:gd name="T3" fmla="*/ 525 h 525"/>
                <a:gd name="T4" fmla="*/ 78 w 266"/>
                <a:gd name="T5" fmla="*/ 525 h 525"/>
                <a:gd name="T6" fmla="*/ 243 w 266"/>
                <a:gd name="T7" fmla="*/ 389 h 525"/>
                <a:gd name="T8" fmla="*/ 266 w 266"/>
                <a:gd name="T9" fmla="*/ 211 h 525"/>
                <a:gd name="T10" fmla="*/ 249 w 266"/>
                <a:gd name="T11" fmla="*/ 27 h 525"/>
                <a:gd name="T12" fmla="*/ 246 w 266"/>
                <a:gd name="T13" fmla="*/ 11 h 525"/>
                <a:gd name="T14" fmla="*/ 238 w 266"/>
                <a:gd name="T15" fmla="*/ 0 h 525"/>
                <a:gd name="T16" fmla="*/ 232 w 266"/>
                <a:gd name="T17" fmla="*/ 3 h 525"/>
                <a:gd name="T18" fmla="*/ 225 w 266"/>
                <a:gd name="T19" fmla="*/ 8 h 525"/>
                <a:gd name="T20" fmla="*/ 207 w 266"/>
                <a:gd name="T21" fmla="*/ 24 h 525"/>
                <a:gd name="T22" fmla="*/ 146 w 266"/>
                <a:gd name="T23" fmla="*/ 84 h 525"/>
                <a:gd name="T24" fmla="*/ 23 w 266"/>
                <a:gd name="T25" fmla="*/ 289 h 525"/>
                <a:gd name="T26" fmla="*/ 0 w 266"/>
                <a:gd name="T27" fmla="*/ 417 h 525"/>
                <a:gd name="T28" fmla="*/ 13 w 266"/>
                <a:gd name="T29" fmla="*/ 483 h 525"/>
                <a:gd name="T30" fmla="*/ 50 w 266"/>
                <a:gd name="T31" fmla="*/ 52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525">
                  <a:moveTo>
                    <a:pt x="50" y="520"/>
                  </a:moveTo>
                  <a:cubicBezTo>
                    <a:pt x="57" y="523"/>
                    <a:pt x="67" y="525"/>
                    <a:pt x="78" y="525"/>
                  </a:cubicBezTo>
                  <a:cubicBezTo>
                    <a:pt x="78" y="525"/>
                    <a:pt x="78" y="525"/>
                    <a:pt x="78" y="525"/>
                  </a:cubicBezTo>
                  <a:cubicBezTo>
                    <a:pt x="129" y="525"/>
                    <a:pt x="213" y="483"/>
                    <a:pt x="243" y="389"/>
                  </a:cubicBezTo>
                  <a:cubicBezTo>
                    <a:pt x="258" y="338"/>
                    <a:pt x="266" y="278"/>
                    <a:pt x="266" y="211"/>
                  </a:cubicBezTo>
                  <a:cubicBezTo>
                    <a:pt x="266" y="127"/>
                    <a:pt x="254" y="54"/>
                    <a:pt x="249" y="27"/>
                  </a:cubicBezTo>
                  <a:cubicBezTo>
                    <a:pt x="247" y="16"/>
                    <a:pt x="246" y="11"/>
                    <a:pt x="246" y="11"/>
                  </a:cubicBezTo>
                  <a:cubicBezTo>
                    <a:pt x="245" y="6"/>
                    <a:pt x="242" y="0"/>
                    <a:pt x="238" y="0"/>
                  </a:cubicBezTo>
                  <a:cubicBezTo>
                    <a:pt x="236" y="0"/>
                    <a:pt x="234" y="1"/>
                    <a:pt x="232" y="3"/>
                  </a:cubicBezTo>
                  <a:cubicBezTo>
                    <a:pt x="231" y="3"/>
                    <a:pt x="229" y="5"/>
                    <a:pt x="225" y="8"/>
                  </a:cubicBezTo>
                  <a:cubicBezTo>
                    <a:pt x="221" y="12"/>
                    <a:pt x="215" y="17"/>
                    <a:pt x="207" y="24"/>
                  </a:cubicBezTo>
                  <a:cubicBezTo>
                    <a:pt x="195" y="34"/>
                    <a:pt x="173" y="55"/>
                    <a:pt x="146" y="84"/>
                  </a:cubicBezTo>
                  <a:cubicBezTo>
                    <a:pt x="104" y="131"/>
                    <a:pt x="49" y="204"/>
                    <a:pt x="23" y="289"/>
                  </a:cubicBezTo>
                  <a:cubicBezTo>
                    <a:pt x="7" y="339"/>
                    <a:pt x="0" y="382"/>
                    <a:pt x="0" y="417"/>
                  </a:cubicBezTo>
                  <a:cubicBezTo>
                    <a:pt x="0" y="443"/>
                    <a:pt x="4" y="465"/>
                    <a:pt x="13" y="483"/>
                  </a:cubicBezTo>
                  <a:cubicBezTo>
                    <a:pt x="21" y="500"/>
                    <a:pt x="33" y="512"/>
                    <a:pt x="50" y="5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0" name="Freeform 23"/>
            <p:cNvSpPr>
              <a:spLocks/>
            </p:cNvSpPr>
            <p:nvPr userDrawn="1"/>
          </p:nvSpPr>
          <p:spPr bwMode="auto">
            <a:xfrm>
              <a:off x="-1597025" y="663575"/>
              <a:ext cx="900113" cy="1968500"/>
            </a:xfrm>
            <a:custGeom>
              <a:avLst/>
              <a:gdLst>
                <a:gd name="T0" fmla="*/ 238 w 240"/>
                <a:gd name="T1" fmla="*/ 267 h 525"/>
                <a:gd name="T2" fmla="*/ 240 w 240"/>
                <a:gd name="T3" fmla="*/ 261 h 525"/>
                <a:gd name="T4" fmla="*/ 43 w 240"/>
                <a:gd name="T5" fmla="*/ 8 h 525"/>
                <a:gd name="T6" fmla="*/ 36 w 240"/>
                <a:gd name="T7" fmla="*/ 3 h 525"/>
                <a:gd name="T8" fmla="*/ 29 w 240"/>
                <a:gd name="T9" fmla="*/ 0 h 525"/>
                <a:gd name="T10" fmla="*/ 21 w 240"/>
                <a:gd name="T11" fmla="*/ 11 h 525"/>
                <a:gd name="T12" fmla="*/ 18 w 240"/>
                <a:gd name="T13" fmla="*/ 27 h 525"/>
                <a:gd name="T14" fmla="*/ 10 w 240"/>
                <a:gd name="T15" fmla="*/ 70 h 525"/>
                <a:gd name="T16" fmla="*/ 0 w 240"/>
                <a:gd name="T17" fmla="*/ 211 h 525"/>
                <a:gd name="T18" fmla="*/ 24 w 240"/>
                <a:gd name="T19" fmla="*/ 388 h 525"/>
                <a:gd name="T20" fmla="*/ 193 w 240"/>
                <a:gd name="T21" fmla="*/ 525 h 525"/>
                <a:gd name="T22" fmla="*/ 193 w 240"/>
                <a:gd name="T23" fmla="*/ 525 h 525"/>
                <a:gd name="T24" fmla="*/ 222 w 240"/>
                <a:gd name="T25" fmla="*/ 520 h 525"/>
                <a:gd name="T26" fmla="*/ 235 w 240"/>
                <a:gd name="T27" fmla="*/ 513 h 525"/>
                <a:gd name="T28" fmla="*/ 224 w 240"/>
                <a:gd name="T29" fmla="*/ 495 h 525"/>
                <a:gd name="T30" fmla="*/ 209 w 240"/>
                <a:gd name="T31" fmla="*/ 417 h 525"/>
                <a:gd name="T32" fmla="*/ 233 w 240"/>
                <a:gd name="T33" fmla="*/ 281 h 525"/>
                <a:gd name="T34" fmla="*/ 238 w 240"/>
                <a:gd name="T35" fmla="*/ 26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525">
                  <a:moveTo>
                    <a:pt x="238" y="267"/>
                  </a:moveTo>
                  <a:cubicBezTo>
                    <a:pt x="238" y="265"/>
                    <a:pt x="239" y="263"/>
                    <a:pt x="240" y="261"/>
                  </a:cubicBezTo>
                  <a:cubicBezTo>
                    <a:pt x="184" y="123"/>
                    <a:pt x="57" y="20"/>
                    <a:pt x="43" y="8"/>
                  </a:cubicBezTo>
                  <a:cubicBezTo>
                    <a:pt x="38" y="5"/>
                    <a:pt x="36" y="3"/>
                    <a:pt x="36" y="3"/>
                  </a:cubicBezTo>
                  <a:cubicBezTo>
                    <a:pt x="33" y="1"/>
                    <a:pt x="31" y="0"/>
                    <a:pt x="29" y="0"/>
                  </a:cubicBezTo>
                  <a:cubicBezTo>
                    <a:pt x="25" y="0"/>
                    <a:pt x="22" y="6"/>
                    <a:pt x="21" y="11"/>
                  </a:cubicBezTo>
                  <a:cubicBezTo>
                    <a:pt x="20" y="12"/>
                    <a:pt x="19" y="17"/>
                    <a:pt x="18" y="27"/>
                  </a:cubicBezTo>
                  <a:cubicBezTo>
                    <a:pt x="16" y="34"/>
                    <a:pt x="13" y="49"/>
                    <a:pt x="10" y="70"/>
                  </a:cubicBezTo>
                  <a:cubicBezTo>
                    <a:pt x="6" y="103"/>
                    <a:pt x="0" y="154"/>
                    <a:pt x="0" y="211"/>
                  </a:cubicBezTo>
                  <a:cubicBezTo>
                    <a:pt x="0" y="279"/>
                    <a:pt x="8" y="339"/>
                    <a:pt x="24" y="388"/>
                  </a:cubicBezTo>
                  <a:cubicBezTo>
                    <a:pt x="54" y="483"/>
                    <a:pt x="140" y="525"/>
                    <a:pt x="193" y="525"/>
                  </a:cubicBezTo>
                  <a:cubicBezTo>
                    <a:pt x="193" y="525"/>
                    <a:pt x="193" y="525"/>
                    <a:pt x="193" y="525"/>
                  </a:cubicBezTo>
                  <a:cubicBezTo>
                    <a:pt x="204" y="525"/>
                    <a:pt x="214" y="523"/>
                    <a:pt x="222" y="520"/>
                  </a:cubicBezTo>
                  <a:cubicBezTo>
                    <a:pt x="226" y="518"/>
                    <a:pt x="230" y="516"/>
                    <a:pt x="235" y="513"/>
                  </a:cubicBezTo>
                  <a:cubicBezTo>
                    <a:pt x="231" y="508"/>
                    <a:pt x="227" y="502"/>
                    <a:pt x="224" y="495"/>
                  </a:cubicBezTo>
                  <a:cubicBezTo>
                    <a:pt x="214" y="474"/>
                    <a:pt x="209" y="449"/>
                    <a:pt x="209" y="417"/>
                  </a:cubicBezTo>
                  <a:cubicBezTo>
                    <a:pt x="209" y="378"/>
                    <a:pt x="217" y="332"/>
                    <a:pt x="233" y="281"/>
                  </a:cubicBezTo>
                  <a:cubicBezTo>
                    <a:pt x="235" y="276"/>
                    <a:pt x="236" y="271"/>
                    <a:pt x="238"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1" name="Freeform 24"/>
            <p:cNvSpPr>
              <a:spLocks/>
            </p:cNvSpPr>
            <p:nvPr userDrawn="1"/>
          </p:nvSpPr>
          <p:spPr bwMode="auto">
            <a:xfrm>
              <a:off x="-1143000" y="-179387"/>
              <a:ext cx="982663" cy="1682750"/>
            </a:xfrm>
            <a:custGeom>
              <a:avLst/>
              <a:gdLst>
                <a:gd name="T0" fmla="*/ 134 w 262"/>
                <a:gd name="T1" fmla="*/ 449 h 449"/>
                <a:gd name="T2" fmla="*/ 262 w 262"/>
                <a:gd name="T3" fmla="*/ 268 h 449"/>
                <a:gd name="T4" fmla="*/ 147 w 262"/>
                <a:gd name="T5" fmla="*/ 18 h 449"/>
                <a:gd name="T6" fmla="*/ 140 w 262"/>
                <a:gd name="T7" fmla="*/ 7 h 449"/>
                <a:gd name="T8" fmla="*/ 131 w 262"/>
                <a:gd name="T9" fmla="*/ 0 h 449"/>
                <a:gd name="T10" fmla="*/ 122 w 262"/>
                <a:gd name="T11" fmla="*/ 7 h 449"/>
                <a:gd name="T12" fmla="*/ 115 w 262"/>
                <a:gd name="T13" fmla="*/ 18 h 449"/>
                <a:gd name="T14" fmla="*/ 96 w 262"/>
                <a:gd name="T15" fmla="*/ 50 h 449"/>
                <a:gd name="T16" fmla="*/ 40 w 262"/>
                <a:gd name="T17" fmla="*/ 162 h 449"/>
                <a:gd name="T18" fmla="*/ 0 w 262"/>
                <a:gd name="T19" fmla="*/ 265 h 449"/>
                <a:gd name="T20" fmla="*/ 134 w 262"/>
                <a:gd name="T21"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449">
                  <a:moveTo>
                    <a:pt x="134" y="449"/>
                  </a:moveTo>
                  <a:cubicBezTo>
                    <a:pt x="162" y="388"/>
                    <a:pt x="205" y="327"/>
                    <a:pt x="262" y="268"/>
                  </a:cubicBezTo>
                  <a:cubicBezTo>
                    <a:pt x="223" y="150"/>
                    <a:pt x="169" y="54"/>
                    <a:pt x="147" y="18"/>
                  </a:cubicBezTo>
                  <a:cubicBezTo>
                    <a:pt x="143" y="11"/>
                    <a:pt x="140" y="7"/>
                    <a:pt x="140" y="7"/>
                  </a:cubicBezTo>
                  <a:cubicBezTo>
                    <a:pt x="136" y="0"/>
                    <a:pt x="132" y="0"/>
                    <a:pt x="131" y="0"/>
                  </a:cubicBezTo>
                  <a:cubicBezTo>
                    <a:pt x="128" y="0"/>
                    <a:pt x="125" y="2"/>
                    <a:pt x="122" y="7"/>
                  </a:cubicBezTo>
                  <a:cubicBezTo>
                    <a:pt x="122" y="7"/>
                    <a:pt x="119" y="11"/>
                    <a:pt x="115" y="18"/>
                  </a:cubicBezTo>
                  <a:cubicBezTo>
                    <a:pt x="108" y="29"/>
                    <a:pt x="102" y="39"/>
                    <a:pt x="96" y="50"/>
                  </a:cubicBezTo>
                  <a:cubicBezTo>
                    <a:pt x="83" y="74"/>
                    <a:pt x="62" y="113"/>
                    <a:pt x="40" y="162"/>
                  </a:cubicBezTo>
                  <a:cubicBezTo>
                    <a:pt x="26" y="196"/>
                    <a:pt x="12" y="230"/>
                    <a:pt x="0" y="265"/>
                  </a:cubicBezTo>
                  <a:cubicBezTo>
                    <a:pt x="42" y="307"/>
                    <a:pt x="97" y="371"/>
                    <a:pt x="134" y="4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2" name="Freeform 25"/>
            <p:cNvSpPr>
              <a:spLocks/>
            </p:cNvSpPr>
            <p:nvPr userDrawn="1"/>
          </p:nvSpPr>
          <p:spPr bwMode="auto">
            <a:xfrm>
              <a:off x="15875" y="239713"/>
              <a:ext cx="952500" cy="2339975"/>
            </a:xfrm>
            <a:custGeom>
              <a:avLst/>
              <a:gdLst>
                <a:gd name="T0" fmla="*/ 61 w 254"/>
                <a:gd name="T1" fmla="*/ 88 h 624"/>
                <a:gd name="T2" fmla="*/ 82 w 254"/>
                <a:gd name="T3" fmla="*/ 118 h 624"/>
                <a:gd name="T4" fmla="*/ 82 w 254"/>
                <a:gd name="T5" fmla="*/ 119 h 624"/>
                <a:gd name="T6" fmla="*/ 103 w 254"/>
                <a:gd name="T7" fmla="*/ 324 h 624"/>
                <a:gd name="T8" fmla="*/ 78 w 254"/>
                <a:gd name="T9" fmla="*/ 510 h 624"/>
                <a:gd name="T10" fmla="*/ 0 w 254"/>
                <a:gd name="T11" fmla="*/ 624 h 624"/>
                <a:gd name="T12" fmla="*/ 182 w 254"/>
                <a:gd name="T13" fmla="*/ 496 h 624"/>
                <a:gd name="T14" fmla="*/ 254 w 254"/>
                <a:gd name="T15" fmla="*/ 157 h 624"/>
                <a:gd name="T16" fmla="*/ 250 w 254"/>
                <a:gd name="T17" fmla="*/ 55 h 624"/>
                <a:gd name="T18" fmla="*/ 245 w 254"/>
                <a:gd name="T19" fmla="*/ 15 h 624"/>
                <a:gd name="T20" fmla="*/ 230 w 254"/>
                <a:gd name="T21" fmla="*/ 0 h 624"/>
                <a:gd name="T22" fmla="*/ 222 w 254"/>
                <a:gd name="T23" fmla="*/ 2 h 624"/>
                <a:gd name="T24" fmla="*/ 222 w 254"/>
                <a:gd name="T25" fmla="*/ 2 h 624"/>
                <a:gd name="T26" fmla="*/ 222 w 254"/>
                <a:gd name="T27" fmla="*/ 2 h 624"/>
                <a:gd name="T28" fmla="*/ 211 w 254"/>
                <a:gd name="T29" fmla="*/ 7 h 624"/>
                <a:gd name="T30" fmla="*/ 182 w 254"/>
                <a:gd name="T31" fmla="*/ 20 h 624"/>
                <a:gd name="T32" fmla="*/ 178 w 254"/>
                <a:gd name="T33" fmla="*/ 22 h 624"/>
                <a:gd name="T34" fmla="*/ 72 w 254"/>
                <a:gd name="T35" fmla="*/ 80 h 624"/>
                <a:gd name="T36" fmla="*/ 61 w 254"/>
                <a:gd name="T37" fmla="*/ 8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4" h="624">
                  <a:moveTo>
                    <a:pt x="61" y="88"/>
                  </a:moveTo>
                  <a:cubicBezTo>
                    <a:pt x="71" y="93"/>
                    <a:pt x="79" y="104"/>
                    <a:pt x="82" y="118"/>
                  </a:cubicBezTo>
                  <a:cubicBezTo>
                    <a:pt x="82" y="118"/>
                    <a:pt x="82" y="118"/>
                    <a:pt x="82" y="119"/>
                  </a:cubicBezTo>
                  <a:cubicBezTo>
                    <a:pt x="87" y="142"/>
                    <a:pt x="103" y="226"/>
                    <a:pt x="103" y="324"/>
                  </a:cubicBezTo>
                  <a:cubicBezTo>
                    <a:pt x="103" y="394"/>
                    <a:pt x="95" y="457"/>
                    <a:pt x="78" y="510"/>
                  </a:cubicBezTo>
                  <a:cubicBezTo>
                    <a:pt x="61" y="566"/>
                    <a:pt x="28" y="602"/>
                    <a:pt x="0" y="624"/>
                  </a:cubicBezTo>
                  <a:cubicBezTo>
                    <a:pt x="72" y="620"/>
                    <a:pt x="136" y="575"/>
                    <a:pt x="182" y="496"/>
                  </a:cubicBezTo>
                  <a:cubicBezTo>
                    <a:pt x="242" y="391"/>
                    <a:pt x="254" y="253"/>
                    <a:pt x="254" y="157"/>
                  </a:cubicBezTo>
                  <a:cubicBezTo>
                    <a:pt x="254" y="122"/>
                    <a:pt x="253" y="88"/>
                    <a:pt x="250" y="55"/>
                  </a:cubicBezTo>
                  <a:cubicBezTo>
                    <a:pt x="248" y="30"/>
                    <a:pt x="246" y="15"/>
                    <a:pt x="245" y="15"/>
                  </a:cubicBezTo>
                  <a:cubicBezTo>
                    <a:pt x="244" y="6"/>
                    <a:pt x="239" y="0"/>
                    <a:pt x="230" y="0"/>
                  </a:cubicBezTo>
                  <a:cubicBezTo>
                    <a:pt x="228" y="0"/>
                    <a:pt x="226" y="1"/>
                    <a:pt x="222" y="2"/>
                  </a:cubicBezTo>
                  <a:cubicBezTo>
                    <a:pt x="222" y="2"/>
                    <a:pt x="222" y="2"/>
                    <a:pt x="222" y="2"/>
                  </a:cubicBezTo>
                  <a:cubicBezTo>
                    <a:pt x="222" y="2"/>
                    <a:pt x="222" y="2"/>
                    <a:pt x="222" y="2"/>
                  </a:cubicBezTo>
                  <a:cubicBezTo>
                    <a:pt x="222" y="2"/>
                    <a:pt x="218" y="4"/>
                    <a:pt x="211" y="7"/>
                  </a:cubicBezTo>
                  <a:cubicBezTo>
                    <a:pt x="204" y="10"/>
                    <a:pt x="194" y="14"/>
                    <a:pt x="182" y="20"/>
                  </a:cubicBezTo>
                  <a:cubicBezTo>
                    <a:pt x="178" y="22"/>
                    <a:pt x="178" y="22"/>
                    <a:pt x="178" y="22"/>
                  </a:cubicBezTo>
                  <a:cubicBezTo>
                    <a:pt x="142" y="39"/>
                    <a:pt x="106" y="59"/>
                    <a:pt x="72" y="80"/>
                  </a:cubicBezTo>
                  <a:cubicBezTo>
                    <a:pt x="68" y="83"/>
                    <a:pt x="64" y="85"/>
                    <a:pt x="6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3" name="Freeform 26"/>
            <p:cNvSpPr>
              <a:spLocks/>
            </p:cNvSpPr>
            <p:nvPr userDrawn="1"/>
          </p:nvSpPr>
          <p:spPr bwMode="auto">
            <a:xfrm>
              <a:off x="-284163" y="-63500"/>
              <a:ext cx="581025" cy="738188"/>
            </a:xfrm>
            <a:custGeom>
              <a:avLst/>
              <a:gdLst>
                <a:gd name="T0" fmla="*/ 155 w 155"/>
                <a:gd name="T1" fmla="*/ 126 h 197"/>
                <a:gd name="T2" fmla="*/ 126 w 155"/>
                <a:gd name="T3" fmla="*/ 13 h 197"/>
                <a:gd name="T4" fmla="*/ 126 w 155"/>
                <a:gd name="T5" fmla="*/ 12 h 197"/>
                <a:gd name="T6" fmla="*/ 111 w 155"/>
                <a:gd name="T7" fmla="*/ 0 h 197"/>
                <a:gd name="T8" fmla="*/ 108 w 155"/>
                <a:gd name="T9" fmla="*/ 0 h 197"/>
                <a:gd name="T10" fmla="*/ 108 w 155"/>
                <a:gd name="T11" fmla="*/ 0 h 197"/>
                <a:gd name="T12" fmla="*/ 108 w 155"/>
                <a:gd name="T13" fmla="*/ 0 h 197"/>
                <a:gd name="T14" fmla="*/ 101 w 155"/>
                <a:gd name="T15" fmla="*/ 3 h 197"/>
                <a:gd name="T16" fmla="*/ 101 w 155"/>
                <a:gd name="T17" fmla="*/ 3 h 197"/>
                <a:gd name="T18" fmla="*/ 101 w 155"/>
                <a:gd name="T19" fmla="*/ 3 h 197"/>
                <a:gd name="T20" fmla="*/ 61 w 155"/>
                <a:gd name="T21" fmla="*/ 30 h 197"/>
                <a:gd name="T22" fmla="*/ 0 w 155"/>
                <a:gd name="T23" fmla="*/ 77 h 197"/>
                <a:gd name="T24" fmla="*/ 50 w 155"/>
                <a:gd name="T25" fmla="*/ 197 h 197"/>
                <a:gd name="T26" fmla="*/ 155 w 155"/>
                <a:gd name="T27" fmla="*/ 12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126"/>
                  </a:moveTo>
                  <a:cubicBezTo>
                    <a:pt x="144" y="70"/>
                    <a:pt x="131" y="28"/>
                    <a:pt x="126" y="13"/>
                  </a:cubicBezTo>
                  <a:cubicBezTo>
                    <a:pt x="126" y="12"/>
                    <a:pt x="126" y="12"/>
                    <a:pt x="126" y="12"/>
                  </a:cubicBezTo>
                  <a:cubicBezTo>
                    <a:pt x="123" y="4"/>
                    <a:pt x="118" y="0"/>
                    <a:pt x="111" y="0"/>
                  </a:cubicBezTo>
                  <a:cubicBezTo>
                    <a:pt x="110" y="0"/>
                    <a:pt x="109" y="0"/>
                    <a:pt x="108" y="0"/>
                  </a:cubicBezTo>
                  <a:cubicBezTo>
                    <a:pt x="108" y="0"/>
                    <a:pt x="108" y="0"/>
                    <a:pt x="108" y="0"/>
                  </a:cubicBezTo>
                  <a:cubicBezTo>
                    <a:pt x="108" y="0"/>
                    <a:pt x="108" y="0"/>
                    <a:pt x="108" y="0"/>
                  </a:cubicBezTo>
                  <a:cubicBezTo>
                    <a:pt x="106" y="0"/>
                    <a:pt x="103" y="1"/>
                    <a:pt x="101" y="3"/>
                  </a:cubicBezTo>
                  <a:cubicBezTo>
                    <a:pt x="101" y="3"/>
                    <a:pt x="101" y="3"/>
                    <a:pt x="101" y="3"/>
                  </a:cubicBezTo>
                  <a:cubicBezTo>
                    <a:pt x="101" y="3"/>
                    <a:pt x="101" y="3"/>
                    <a:pt x="101" y="3"/>
                  </a:cubicBezTo>
                  <a:cubicBezTo>
                    <a:pt x="101" y="3"/>
                    <a:pt x="85" y="12"/>
                    <a:pt x="61" y="30"/>
                  </a:cubicBezTo>
                  <a:cubicBezTo>
                    <a:pt x="47" y="40"/>
                    <a:pt x="26" y="56"/>
                    <a:pt x="0" y="77"/>
                  </a:cubicBezTo>
                  <a:cubicBezTo>
                    <a:pt x="19" y="117"/>
                    <a:pt x="36" y="157"/>
                    <a:pt x="50" y="197"/>
                  </a:cubicBezTo>
                  <a:cubicBezTo>
                    <a:pt x="82" y="172"/>
                    <a:pt x="116" y="149"/>
                    <a:pt x="155"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4" name="Freeform 27"/>
            <p:cNvSpPr>
              <a:spLocks/>
            </p:cNvSpPr>
            <p:nvPr userDrawn="1"/>
          </p:nvSpPr>
          <p:spPr bwMode="auto">
            <a:xfrm>
              <a:off x="-1600200" y="-63500"/>
              <a:ext cx="581025" cy="738188"/>
            </a:xfrm>
            <a:custGeom>
              <a:avLst/>
              <a:gdLst>
                <a:gd name="T0" fmla="*/ 155 w 155"/>
                <a:gd name="T1" fmla="*/ 77 h 197"/>
                <a:gd name="T2" fmla="*/ 94 w 155"/>
                <a:gd name="T3" fmla="*/ 30 h 197"/>
                <a:gd name="T4" fmla="*/ 54 w 155"/>
                <a:gd name="T5" fmla="*/ 3 h 197"/>
                <a:gd name="T6" fmla="*/ 54 w 155"/>
                <a:gd name="T7" fmla="*/ 3 h 197"/>
                <a:gd name="T8" fmla="*/ 54 w 155"/>
                <a:gd name="T9" fmla="*/ 3 h 197"/>
                <a:gd name="T10" fmla="*/ 47 w 155"/>
                <a:gd name="T11" fmla="*/ 0 h 197"/>
                <a:gd name="T12" fmla="*/ 47 w 155"/>
                <a:gd name="T13" fmla="*/ 0 h 197"/>
                <a:gd name="T14" fmla="*/ 47 w 155"/>
                <a:gd name="T15" fmla="*/ 0 h 197"/>
                <a:gd name="T16" fmla="*/ 44 w 155"/>
                <a:gd name="T17" fmla="*/ 0 h 197"/>
                <a:gd name="T18" fmla="*/ 29 w 155"/>
                <a:gd name="T19" fmla="*/ 12 h 197"/>
                <a:gd name="T20" fmla="*/ 29 w 155"/>
                <a:gd name="T21" fmla="*/ 13 h 197"/>
                <a:gd name="T22" fmla="*/ 0 w 155"/>
                <a:gd name="T23" fmla="*/ 126 h 197"/>
                <a:gd name="T24" fmla="*/ 105 w 155"/>
                <a:gd name="T25" fmla="*/ 197 h 197"/>
                <a:gd name="T26" fmla="*/ 155 w 155"/>
                <a:gd name="T2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77"/>
                  </a:moveTo>
                  <a:cubicBezTo>
                    <a:pt x="135" y="60"/>
                    <a:pt x="114" y="44"/>
                    <a:pt x="94" y="30"/>
                  </a:cubicBezTo>
                  <a:cubicBezTo>
                    <a:pt x="70" y="12"/>
                    <a:pt x="54" y="3"/>
                    <a:pt x="54" y="3"/>
                  </a:cubicBezTo>
                  <a:cubicBezTo>
                    <a:pt x="54" y="3"/>
                    <a:pt x="54" y="3"/>
                    <a:pt x="54" y="3"/>
                  </a:cubicBezTo>
                  <a:cubicBezTo>
                    <a:pt x="54" y="3"/>
                    <a:pt x="54" y="3"/>
                    <a:pt x="54" y="3"/>
                  </a:cubicBezTo>
                  <a:cubicBezTo>
                    <a:pt x="52" y="1"/>
                    <a:pt x="49" y="0"/>
                    <a:pt x="47" y="0"/>
                  </a:cubicBezTo>
                  <a:cubicBezTo>
                    <a:pt x="47" y="0"/>
                    <a:pt x="47" y="0"/>
                    <a:pt x="47" y="0"/>
                  </a:cubicBezTo>
                  <a:cubicBezTo>
                    <a:pt x="47" y="0"/>
                    <a:pt x="47" y="0"/>
                    <a:pt x="47" y="0"/>
                  </a:cubicBezTo>
                  <a:cubicBezTo>
                    <a:pt x="46" y="0"/>
                    <a:pt x="45" y="0"/>
                    <a:pt x="44" y="0"/>
                  </a:cubicBezTo>
                  <a:cubicBezTo>
                    <a:pt x="37" y="0"/>
                    <a:pt x="32" y="4"/>
                    <a:pt x="29" y="12"/>
                  </a:cubicBezTo>
                  <a:cubicBezTo>
                    <a:pt x="29" y="12"/>
                    <a:pt x="29" y="12"/>
                    <a:pt x="29" y="13"/>
                  </a:cubicBezTo>
                  <a:cubicBezTo>
                    <a:pt x="24" y="28"/>
                    <a:pt x="11" y="70"/>
                    <a:pt x="0" y="126"/>
                  </a:cubicBezTo>
                  <a:cubicBezTo>
                    <a:pt x="39" y="149"/>
                    <a:pt x="73" y="172"/>
                    <a:pt x="105" y="197"/>
                  </a:cubicBezTo>
                  <a:cubicBezTo>
                    <a:pt x="119" y="158"/>
                    <a:pt x="136" y="118"/>
                    <a:pt x="155"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5" name="Freeform 28"/>
            <p:cNvSpPr>
              <a:spLocks/>
            </p:cNvSpPr>
            <p:nvPr userDrawn="1"/>
          </p:nvSpPr>
          <p:spPr bwMode="auto">
            <a:xfrm>
              <a:off x="-2973388" y="914400"/>
              <a:ext cx="633413" cy="657225"/>
            </a:xfrm>
            <a:custGeom>
              <a:avLst/>
              <a:gdLst>
                <a:gd name="T0" fmla="*/ 169 w 169"/>
                <a:gd name="T1" fmla="*/ 133 h 175"/>
                <a:gd name="T2" fmla="*/ 158 w 169"/>
                <a:gd name="T3" fmla="*/ 5 h 175"/>
                <a:gd name="T4" fmla="*/ 70 w 169"/>
                <a:gd name="T5" fmla="*/ 0 h 175"/>
                <a:gd name="T6" fmla="*/ 59 w 169"/>
                <a:gd name="T7" fmla="*/ 0 h 175"/>
                <a:gd name="T8" fmla="*/ 26 w 169"/>
                <a:gd name="T9" fmla="*/ 0 h 175"/>
                <a:gd name="T10" fmla="*/ 5 w 169"/>
                <a:gd name="T11" fmla="*/ 13 h 175"/>
                <a:gd name="T12" fmla="*/ 0 w 169"/>
                <a:gd name="T13" fmla="*/ 28 h 175"/>
                <a:gd name="T14" fmla="*/ 74 w 169"/>
                <a:gd name="T15" fmla="*/ 175 h 175"/>
                <a:gd name="T16" fmla="*/ 169 w 169"/>
                <a:gd name="T17" fmla="*/ 13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133"/>
                  </a:moveTo>
                  <a:cubicBezTo>
                    <a:pt x="163" y="93"/>
                    <a:pt x="159" y="50"/>
                    <a:pt x="158" y="5"/>
                  </a:cubicBezTo>
                  <a:cubicBezTo>
                    <a:pt x="119" y="1"/>
                    <a:pt x="89" y="0"/>
                    <a:pt x="70" y="0"/>
                  </a:cubicBezTo>
                  <a:cubicBezTo>
                    <a:pt x="66" y="0"/>
                    <a:pt x="63" y="0"/>
                    <a:pt x="59" y="0"/>
                  </a:cubicBezTo>
                  <a:cubicBezTo>
                    <a:pt x="38" y="0"/>
                    <a:pt x="26" y="0"/>
                    <a:pt x="26" y="0"/>
                  </a:cubicBezTo>
                  <a:cubicBezTo>
                    <a:pt x="17" y="1"/>
                    <a:pt x="10" y="5"/>
                    <a:pt x="5" y="13"/>
                  </a:cubicBezTo>
                  <a:cubicBezTo>
                    <a:pt x="2" y="17"/>
                    <a:pt x="0" y="23"/>
                    <a:pt x="0" y="28"/>
                  </a:cubicBezTo>
                  <a:cubicBezTo>
                    <a:pt x="2" y="43"/>
                    <a:pt x="11" y="95"/>
                    <a:pt x="74" y="175"/>
                  </a:cubicBezTo>
                  <a:cubicBezTo>
                    <a:pt x="106" y="159"/>
                    <a:pt x="138" y="145"/>
                    <a:pt x="169"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6" name="Freeform 29"/>
            <p:cNvSpPr>
              <a:spLocks/>
            </p:cNvSpPr>
            <p:nvPr userDrawn="1"/>
          </p:nvSpPr>
          <p:spPr bwMode="auto">
            <a:xfrm>
              <a:off x="1035050" y="914400"/>
              <a:ext cx="635000" cy="657225"/>
            </a:xfrm>
            <a:custGeom>
              <a:avLst/>
              <a:gdLst>
                <a:gd name="T0" fmla="*/ 169 w 169"/>
                <a:gd name="T1" fmla="*/ 28 h 175"/>
                <a:gd name="T2" fmla="*/ 164 w 169"/>
                <a:gd name="T3" fmla="*/ 13 h 175"/>
                <a:gd name="T4" fmla="*/ 143 w 169"/>
                <a:gd name="T5" fmla="*/ 0 h 175"/>
                <a:gd name="T6" fmla="*/ 110 w 169"/>
                <a:gd name="T7" fmla="*/ 0 h 175"/>
                <a:gd name="T8" fmla="*/ 99 w 169"/>
                <a:gd name="T9" fmla="*/ 0 h 175"/>
                <a:gd name="T10" fmla="*/ 11 w 169"/>
                <a:gd name="T11" fmla="*/ 5 h 175"/>
                <a:gd name="T12" fmla="*/ 0 w 169"/>
                <a:gd name="T13" fmla="*/ 133 h 175"/>
                <a:gd name="T14" fmla="*/ 95 w 169"/>
                <a:gd name="T15" fmla="*/ 175 h 175"/>
                <a:gd name="T16" fmla="*/ 169 w 169"/>
                <a:gd name="T17" fmla="*/ 2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28"/>
                  </a:moveTo>
                  <a:cubicBezTo>
                    <a:pt x="169" y="23"/>
                    <a:pt x="166" y="16"/>
                    <a:pt x="164" y="13"/>
                  </a:cubicBezTo>
                  <a:cubicBezTo>
                    <a:pt x="159" y="5"/>
                    <a:pt x="152" y="1"/>
                    <a:pt x="143" y="0"/>
                  </a:cubicBezTo>
                  <a:cubicBezTo>
                    <a:pt x="143" y="0"/>
                    <a:pt x="131" y="0"/>
                    <a:pt x="110" y="0"/>
                  </a:cubicBezTo>
                  <a:cubicBezTo>
                    <a:pt x="106" y="0"/>
                    <a:pt x="103" y="0"/>
                    <a:pt x="99" y="0"/>
                  </a:cubicBezTo>
                  <a:cubicBezTo>
                    <a:pt x="80" y="0"/>
                    <a:pt x="49" y="1"/>
                    <a:pt x="11" y="5"/>
                  </a:cubicBezTo>
                  <a:cubicBezTo>
                    <a:pt x="10" y="49"/>
                    <a:pt x="6" y="92"/>
                    <a:pt x="0" y="133"/>
                  </a:cubicBezTo>
                  <a:cubicBezTo>
                    <a:pt x="31" y="145"/>
                    <a:pt x="63" y="159"/>
                    <a:pt x="95" y="175"/>
                  </a:cubicBezTo>
                  <a:cubicBezTo>
                    <a:pt x="158" y="95"/>
                    <a:pt x="167" y="43"/>
                    <a:pt x="16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7" name="Freeform 30"/>
            <p:cNvSpPr>
              <a:spLocks/>
            </p:cNvSpPr>
            <p:nvPr userDrawn="1"/>
          </p:nvSpPr>
          <p:spPr bwMode="auto">
            <a:xfrm>
              <a:off x="401638" y="1522413"/>
              <a:ext cx="1485900" cy="1046163"/>
            </a:xfrm>
            <a:custGeom>
              <a:avLst/>
              <a:gdLst>
                <a:gd name="T0" fmla="*/ 385 w 396"/>
                <a:gd name="T1" fmla="*/ 119 h 279"/>
                <a:gd name="T2" fmla="*/ 376 w 396"/>
                <a:gd name="T3" fmla="*/ 112 h 279"/>
                <a:gd name="T4" fmla="*/ 375 w 396"/>
                <a:gd name="T5" fmla="*/ 112 h 279"/>
                <a:gd name="T6" fmla="*/ 375 w 396"/>
                <a:gd name="T7" fmla="*/ 112 h 279"/>
                <a:gd name="T8" fmla="*/ 355 w 396"/>
                <a:gd name="T9" fmla="*/ 99 h 279"/>
                <a:gd name="T10" fmla="*/ 348 w 396"/>
                <a:gd name="T11" fmla="*/ 94 h 279"/>
                <a:gd name="T12" fmla="*/ 250 w 396"/>
                <a:gd name="T13" fmla="*/ 38 h 279"/>
                <a:gd name="T14" fmla="*/ 164 w 396"/>
                <a:gd name="T15" fmla="*/ 0 h 279"/>
                <a:gd name="T16" fmla="*/ 104 w 396"/>
                <a:gd name="T17" fmla="*/ 168 h 279"/>
                <a:gd name="T18" fmla="*/ 0 w 396"/>
                <a:gd name="T19" fmla="*/ 279 h 279"/>
                <a:gd name="T20" fmla="*/ 391 w 396"/>
                <a:gd name="T21" fmla="*/ 156 h 279"/>
                <a:gd name="T22" fmla="*/ 391 w 396"/>
                <a:gd name="T23" fmla="*/ 156 h 279"/>
                <a:gd name="T24" fmla="*/ 396 w 396"/>
                <a:gd name="T25" fmla="*/ 141 h 279"/>
                <a:gd name="T26" fmla="*/ 385 w 396"/>
                <a:gd name="T27" fmla="*/ 11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6" h="279">
                  <a:moveTo>
                    <a:pt x="385" y="119"/>
                  </a:moveTo>
                  <a:cubicBezTo>
                    <a:pt x="385" y="119"/>
                    <a:pt x="382" y="117"/>
                    <a:pt x="376" y="112"/>
                  </a:cubicBezTo>
                  <a:cubicBezTo>
                    <a:pt x="375" y="112"/>
                    <a:pt x="375" y="112"/>
                    <a:pt x="375" y="112"/>
                  </a:cubicBezTo>
                  <a:cubicBezTo>
                    <a:pt x="375" y="112"/>
                    <a:pt x="375" y="112"/>
                    <a:pt x="375" y="112"/>
                  </a:cubicBezTo>
                  <a:cubicBezTo>
                    <a:pt x="371" y="109"/>
                    <a:pt x="364" y="104"/>
                    <a:pt x="355" y="99"/>
                  </a:cubicBezTo>
                  <a:cubicBezTo>
                    <a:pt x="353" y="97"/>
                    <a:pt x="350" y="96"/>
                    <a:pt x="348" y="94"/>
                  </a:cubicBezTo>
                  <a:cubicBezTo>
                    <a:pt x="327" y="80"/>
                    <a:pt x="292" y="59"/>
                    <a:pt x="250" y="38"/>
                  </a:cubicBezTo>
                  <a:cubicBezTo>
                    <a:pt x="221" y="24"/>
                    <a:pt x="192" y="11"/>
                    <a:pt x="164" y="0"/>
                  </a:cubicBezTo>
                  <a:cubicBezTo>
                    <a:pt x="151" y="65"/>
                    <a:pt x="131" y="121"/>
                    <a:pt x="104" y="168"/>
                  </a:cubicBezTo>
                  <a:cubicBezTo>
                    <a:pt x="76" y="217"/>
                    <a:pt x="41" y="255"/>
                    <a:pt x="0" y="279"/>
                  </a:cubicBezTo>
                  <a:cubicBezTo>
                    <a:pt x="298" y="263"/>
                    <a:pt x="383" y="167"/>
                    <a:pt x="391" y="156"/>
                  </a:cubicBezTo>
                  <a:cubicBezTo>
                    <a:pt x="391" y="156"/>
                    <a:pt x="391" y="156"/>
                    <a:pt x="391" y="156"/>
                  </a:cubicBezTo>
                  <a:cubicBezTo>
                    <a:pt x="394" y="151"/>
                    <a:pt x="396" y="146"/>
                    <a:pt x="396" y="141"/>
                  </a:cubicBezTo>
                  <a:cubicBezTo>
                    <a:pt x="396" y="132"/>
                    <a:pt x="392" y="124"/>
                    <a:pt x="385"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8" name="Freeform 31"/>
            <p:cNvSpPr>
              <a:spLocks/>
            </p:cNvSpPr>
            <p:nvPr userDrawn="1"/>
          </p:nvSpPr>
          <p:spPr bwMode="auto">
            <a:xfrm>
              <a:off x="-3190875" y="1522413"/>
              <a:ext cx="1485900" cy="1046163"/>
            </a:xfrm>
            <a:custGeom>
              <a:avLst/>
              <a:gdLst>
                <a:gd name="T0" fmla="*/ 396 w 396"/>
                <a:gd name="T1" fmla="*/ 279 h 279"/>
                <a:gd name="T2" fmla="*/ 292 w 396"/>
                <a:gd name="T3" fmla="*/ 168 h 279"/>
                <a:gd name="T4" fmla="*/ 232 w 396"/>
                <a:gd name="T5" fmla="*/ 0 h 279"/>
                <a:gd name="T6" fmla="*/ 20 w 396"/>
                <a:gd name="T7" fmla="*/ 112 h 279"/>
                <a:gd name="T8" fmla="*/ 11 w 396"/>
                <a:gd name="T9" fmla="*/ 119 h 279"/>
                <a:gd name="T10" fmla="*/ 0 w 396"/>
                <a:gd name="T11" fmla="*/ 141 h 279"/>
                <a:gd name="T12" fmla="*/ 5 w 396"/>
                <a:gd name="T13" fmla="*/ 156 h 279"/>
                <a:gd name="T14" fmla="*/ 5 w 396"/>
                <a:gd name="T15" fmla="*/ 157 h 279"/>
                <a:gd name="T16" fmla="*/ 7 w 396"/>
                <a:gd name="T17" fmla="*/ 159 h 279"/>
                <a:gd name="T18" fmla="*/ 8 w 396"/>
                <a:gd name="T19" fmla="*/ 160 h 279"/>
                <a:gd name="T20" fmla="*/ 23 w 396"/>
                <a:gd name="T21" fmla="*/ 174 h 279"/>
                <a:gd name="T22" fmla="*/ 94 w 396"/>
                <a:gd name="T23" fmla="*/ 217 h 279"/>
                <a:gd name="T24" fmla="*/ 396 w 396"/>
                <a:gd name="T25"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79">
                  <a:moveTo>
                    <a:pt x="396" y="279"/>
                  </a:moveTo>
                  <a:cubicBezTo>
                    <a:pt x="356" y="255"/>
                    <a:pt x="320" y="217"/>
                    <a:pt x="292" y="168"/>
                  </a:cubicBezTo>
                  <a:cubicBezTo>
                    <a:pt x="265" y="121"/>
                    <a:pt x="245" y="65"/>
                    <a:pt x="232" y="0"/>
                  </a:cubicBezTo>
                  <a:cubicBezTo>
                    <a:pt x="132" y="38"/>
                    <a:pt x="51" y="91"/>
                    <a:pt x="20" y="112"/>
                  </a:cubicBezTo>
                  <a:cubicBezTo>
                    <a:pt x="14" y="117"/>
                    <a:pt x="11" y="119"/>
                    <a:pt x="11" y="119"/>
                  </a:cubicBezTo>
                  <a:cubicBezTo>
                    <a:pt x="4" y="124"/>
                    <a:pt x="0" y="132"/>
                    <a:pt x="0" y="141"/>
                  </a:cubicBezTo>
                  <a:cubicBezTo>
                    <a:pt x="0" y="146"/>
                    <a:pt x="2" y="151"/>
                    <a:pt x="5" y="156"/>
                  </a:cubicBezTo>
                  <a:cubicBezTo>
                    <a:pt x="5" y="156"/>
                    <a:pt x="5" y="156"/>
                    <a:pt x="5" y="157"/>
                  </a:cubicBezTo>
                  <a:cubicBezTo>
                    <a:pt x="6" y="157"/>
                    <a:pt x="6" y="158"/>
                    <a:pt x="7" y="159"/>
                  </a:cubicBezTo>
                  <a:cubicBezTo>
                    <a:pt x="7" y="159"/>
                    <a:pt x="8" y="160"/>
                    <a:pt x="8" y="160"/>
                  </a:cubicBezTo>
                  <a:cubicBezTo>
                    <a:pt x="10" y="162"/>
                    <a:pt x="15" y="167"/>
                    <a:pt x="23" y="174"/>
                  </a:cubicBezTo>
                  <a:cubicBezTo>
                    <a:pt x="35" y="184"/>
                    <a:pt x="58" y="201"/>
                    <a:pt x="94" y="217"/>
                  </a:cubicBezTo>
                  <a:cubicBezTo>
                    <a:pt x="169" y="251"/>
                    <a:pt x="273" y="273"/>
                    <a:pt x="396" y="2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9" name="Freeform 32"/>
            <p:cNvSpPr>
              <a:spLocks/>
            </p:cNvSpPr>
            <p:nvPr userDrawn="1"/>
          </p:nvSpPr>
          <p:spPr bwMode="auto">
            <a:xfrm>
              <a:off x="-523875" y="2651125"/>
              <a:ext cx="1500188" cy="239713"/>
            </a:xfrm>
            <a:custGeom>
              <a:avLst/>
              <a:gdLst>
                <a:gd name="T0" fmla="*/ 7 w 400"/>
                <a:gd name="T1" fmla="*/ 31 h 64"/>
                <a:gd name="T2" fmla="*/ 54 w 400"/>
                <a:gd name="T3" fmla="*/ 29 h 64"/>
                <a:gd name="T4" fmla="*/ 182 w 400"/>
                <a:gd name="T5" fmla="*/ 47 h 64"/>
                <a:gd name="T6" fmla="*/ 292 w 400"/>
                <a:gd name="T7" fmla="*/ 64 h 64"/>
                <a:gd name="T8" fmla="*/ 392 w 400"/>
                <a:gd name="T9" fmla="*/ 37 h 64"/>
                <a:gd name="T10" fmla="*/ 399 w 400"/>
                <a:gd name="T11" fmla="*/ 18 h 64"/>
                <a:gd name="T12" fmla="*/ 373 w 400"/>
                <a:gd name="T13" fmla="*/ 0 h 64"/>
                <a:gd name="T14" fmla="*/ 301 w 400"/>
                <a:gd name="T15" fmla="*/ 8 h 64"/>
                <a:gd name="T16" fmla="*/ 285 w 400"/>
                <a:gd name="T17" fmla="*/ 10 h 64"/>
                <a:gd name="T18" fmla="*/ 227 w 400"/>
                <a:gd name="T19" fmla="*/ 13 h 64"/>
                <a:gd name="T20" fmla="*/ 181 w 400"/>
                <a:gd name="T21" fmla="*/ 12 h 64"/>
                <a:gd name="T22" fmla="*/ 180 w 400"/>
                <a:gd name="T23" fmla="*/ 12 h 64"/>
                <a:gd name="T24" fmla="*/ 129 w 400"/>
                <a:gd name="T25" fmla="*/ 12 h 64"/>
                <a:gd name="T26" fmla="*/ 3 w 400"/>
                <a:gd name="T27" fmla="*/ 25 h 64"/>
                <a:gd name="T28" fmla="*/ 0 w 400"/>
                <a:gd name="T29" fmla="*/ 29 h 64"/>
                <a:gd name="T30" fmla="*/ 5 w 400"/>
                <a:gd name="T31" fmla="*/ 31 h 64"/>
                <a:gd name="T32" fmla="*/ 7 w 400"/>
                <a:gd name="T3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0" h="64">
                  <a:moveTo>
                    <a:pt x="7" y="31"/>
                  </a:moveTo>
                  <a:cubicBezTo>
                    <a:pt x="23" y="29"/>
                    <a:pt x="39" y="29"/>
                    <a:pt x="54" y="29"/>
                  </a:cubicBezTo>
                  <a:cubicBezTo>
                    <a:pt x="109" y="29"/>
                    <a:pt x="146" y="38"/>
                    <a:pt x="182" y="47"/>
                  </a:cubicBezTo>
                  <a:cubicBezTo>
                    <a:pt x="216" y="56"/>
                    <a:pt x="248" y="64"/>
                    <a:pt x="292" y="64"/>
                  </a:cubicBezTo>
                  <a:cubicBezTo>
                    <a:pt x="339" y="64"/>
                    <a:pt x="377" y="54"/>
                    <a:pt x="392" y="37"/>
                  </a:cubicBezTo>
                  <a:cubicBezTo>
                    <a:pt x="397" y="31"/>
                    <a:pt x="400" y="25"/>
                    <a:pt x="399" y="18"/>
                  </a:cubicBezTo>
                  <a:cubicBezTo>
                    <a:pt x="398" y="6"/>
                    <a:pt x="394" y="0"/>
                    <a:pt x="373" y="0"/>
                  </a:cubicBezTo>
                  <a:cubicBezTo>
                    <a:pt x="358" y="0"/>
                    <a:pt x="335" y="3"/>
                    <a:pt x="301" y="8"/>
                  </a:cubicBezTo>
                  <a:cubicBezTo>
                    <a:pt x="296" y="9"/>
                    <a:pt x="290" y="9"/>
                    <a:pt x="285" y="10"/>
                  </a:cubicBezTo>
                  <a:cubicBezTo>
                    <a:pt x="270" y="12"/>
                    <a:pt x="252" y="13"/>
                    <a:pt x="227" y="13"/>
                  </a:cubicBezTo>
                  <a:cubicBezTo>
                    <a:pt x="213" y="13"/>
                    <a:pt x="197" y="13"/>
                    <a:pt x="181" y="12"/>
                  </a:cubicBezTo>
                  <a:cubicBezTo>
                    <a:pt x="180" y="12"/>
                    <a:pt x="180" y="12"/>
                    <a:pt x="180" y="12"/>
                  </a:cubicBezTo>
                  <a:cubicBezTo>
                    <a:pt x="164" y="12"/>
                    <a:pt x="146" y="12"/>
                    <a:pt x="129" y="12"/>
                  </a:cubicBezTo>
                  <a:cubicBezTo>
                    <a:pt x="92" y="12"/>
                    <a:pt x="45" y="13"/>
                    <a:pt x="3" y="25"/>
                  </a:cubicBezTo>
                  <a:cubicBezTo>
                    <a:pt x="1" y="25"/>
                    <a:pt x="0" y="28"/>
                    <a:pt x="0" y="29"/>
                  </a:cubicBezTo>
                  <a:cubicBezTo>
                    <a:pt x="0" y="30"/>
                    <a:pt x="3" y="31"/>
                    <a:pt x="5" y="31"/>
                  </a:cubicBezTo>
                  <a:cubicBezTo>
                    <a:pt x="5" y="31"/>
                    <a:pt x="6" y="31"/>
                    <a:pt x="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0" name="Freeform 33"/>
            <p:cNvSpPr>
              <a:spLocks/>
            </p:cNvSpPr>
            <p:nvPr userDrawn="1"/>
          </p:nvSpPr>
          <p:spPr bwMode="auto">
            <a:xfrm>
              <a:off x="-2279650" y="2651125"/>
              <a:ext cx="1500188" cy="239713"/>
            </a:xfrm>
            <a:custGeom>
              <a:avLst/>
              <a:gdLst>
                <a:gd name="T0" fmla="*/ 346 w 400"/>
                <a:gd name="T1" fmla="*/ 29 h 64"/>
                <a:gd name="T2" fmla="*/ 393 w 400"/>
                <a:gd name="T3" fmla="*/ 31 h 64"/>
                <a:gd name="T4" fmla="*/ 395 w 400"/>
                <a:gd name="T5" fmla="*/ 31 h 64"/>
                <a:gd name="T6" fmla="*/ 400 w 400"/>
                <a:gd name="T7" fmla="*/ 29 h 64"/>
                <a:gd name="T8" fmla="*/ 397 w 400"/>
                <a:gd name="T9" fmla="*/ 25 h 64"/>
                <a:gd name="T10" fmla="*/ 271 w 400"/>
                <a:gd name="T11" fmla="*/ 12 h 64"/>
                <a:gd name="T12" fmla="*/ 271 w 400"/>
                <a:gd name="T13" fmla="*/ 12 h 64"/>
                <a:gd name="T14" fmla="*/ 220 w 400"/>
                <a:gd name="T15" fmla="*/ 12 h 64"/>
                <a:gd name="T16" fmla="*/ 219 w 400"/>
                <a:gd name="T17" fmla="*/ 12 h 64"/>
                <a:gd name="T18" fmla="*/ 173 w 400"/>
                <a:gd name="T19" fmla="*/ 13 h 64"/>
                <a:gd name="T20" fmla="*/ 115 w 400"/>
                <a:gd name="T21" fmla="*/ 10 h 64"/>
                <a:gd name="T22" fmla="*/ 99 w 400"/>
                <a:gd name="T23" fmla="*/ 8 h 64"/>
                <a:gd name="T24" fmla="*/ 27 w 400"/>
                <a:gd name="T25" fmla="*/ 0 h 64"/>
                <a:gd name="T26" fmla="*/ 1 w 400"/>
                <a:gd name="T27" fmla="*/ 18 h 64"/>
                <a:gd name="T28" fmla="*/ 8 w 400"/>
                <a:gd name="T29" fmla="*/ 37 h 64"/>
                <a:gd name="T30" fmla="*/ 108 w 400"/>
                <a:gd name="T31" fmla="*/ 64 h 64"/>
                <a:gd name="T32" fmla="*/ 218 w 400"/>
                <a:gd name="T33" fmla="*/ 47 h 64"/>
                <a:gd name="T34" fmla="*/ 346 w 400"/>
                <a:gd name="T35"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64">
                  <a:moveTo>
                    <a:pt x="346" y="29"/>
                  </a:moveTo>
                  <a:cubicBezTo>
                    <a:pt x="361" y="29"/>
                    <a:pt x="377" y="29"/>
                    <a:pt x="393" y="31"/>
                  </a:cubicBezTo>
                  <a:cubicBezTo>
                    <a:pt x="394" y="31"/>
                    <a:pt x="394" y="31"/>
                    <a:pt x="395" y="31"/>
                  </a:cubicBezTo>
                  <a:cubicBezTo>
                    <a:pt x="397" y="31"/>
                    <a:pt x="400" y="30"/>
                    <a:pt x="400" y="29"/>
                  </a:cubicBezTo>
                  <a:cubicBezTo>
                    <a:pt x="400" y="28"/>
                    <a:pt x="399" y="25"/>
                    <a:pt x="397" y="25"/>
                  </a:cubicBezTo>
                  <a:cubicBezTo>
                    <a:pt x="355" y="13"/>
                    <a:pt x="308" y="12"/>
                    <a:pt x="271" y="12"/>
                  </a:cubicBezTo>
                  <a:cubicBezTo>
                    <a:pt x="271" y="12"/>
                    <a:pt x="271" y="12"/>
                    <a:pt x="271" y="12"/>
                  </a:cubicBezTo>
                  <a:cubicBezTo>
                    <a:pt x="254" y="12"/>
                    <a:pt x="236" y="12"/>
                    <a:pt x="220" y="12"/>
                  </a:cubicBezTo>
                  <a:cubicBezTo>
                    <a:pt x="219" y="12"/>
                    <a:pt x="219" y="12"/>
                    <a:pt x="219" y="12"/>
                  </a:cubicBezTo>
                  <a:cubicBezTo>
                    <a:pt x="203" y="13"/>
                    <a:pt x="187" y="13"/>
                    <a:pt x="173" y="13"/>
                  </a:cubicBezTo>
                  <a:cubicBezTo>
                    <a:pt x="148" y="13"/>
                    <a:pt x="130" y="12"/>
                    <a:pt x="115" y="10"/>
                  </a:cubicBezTo>
                  <a:cubicBezTo>
                    <a:pt x="109" y="9"/>
                    <a:pt x="104" y="9"/>
                    <a:pt x="99" y="8"/>
                  </a:cubicBezTo>
                  <a:cubicBezTo>
                    <a:pt x="65" y="3"/>
                    <a:pt x="42" y="0"/>
                    <a:pt x="27" y="0"/>
                  </a:cubicBezTo>
                  <a:cubicBezTo>
                    <a:pt x="6" y="0"/>
                    <a:pt x="2" y="6"/>
                    <a:pt x="1" y="18"/>
                  </a:cubicBezTo>
                  <a:cubicBezTo>
                    <a:pt x="0" y="25"/>
                    <a:pt x="3" y="31"/>
                    <a:pt x="8" y="37"/>
                  </a:cubicBezTo>
                  <a:cubicBezTo>
                    <a:pt x="23" y="53"/>
                    <a:pt x="61" y="64"/>
                    <a:pt x="108" y="64"/>
                  </a:cubicBezTo>
                  <a:cubicBezTo>
                    <a:pt x="152" y="64"/>
                    <a:pt x="184" y="56"/>
                    <a:pt x="218" y="47"/>
                  </a:cubicBezTo>
                  <a:cubicBezTo>
                    <a:pt x="254" y="38"/>
                    <a:pt x="291" y="29"/>
                    <a:pt x="34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1" name="Freeform 34"/>
            <p:cNvSpPr>
              <a:spLocks/>
            </p:cNvSpPr>
            <p:nvPr userDrawn="1"/>
          </p:nvSpPr>
          <p:spPr bwMode="auto">
            <a:xfrm>
              <a:off x="3424238" y="3930650"/>
              <a:ext cx="1023938" cy="1368425"/>
            </a:xfrm>
            <a:custGeom>
              <a:avLst/>
              <a:gdLst>
                <a:gd name="T0" fmla="*/ 0 w 645"/>
                <a:gd name="T1" fmla="*/ 0 h 862"/>
                <a:gd name="T2" fmla="*/ 640 w 645"/>
                <a:gd name="T3" fmla="*/ 0 h 862"/>
                <a:gd name="T4" fmla="*/ 640 w 645"/>
                <a:gd name="T5" fmla="*/ 134 h 862"/>
                <a:gd name="T6" fmla="*/ 151 w 645"/>
                <a:gd name="T7" fmla="*/ 134 h 862"/>
                <a:gd name="T8" fmla="*/ 151 w 645"/>
                <a:gd name="T9" fmla="*/ 359 h 862"/>
                <a:gd name="T10" fmla="*/ 584 w 645"/>
                <a:gd name="T11" fmla="*/ 359 h 862"/>
                <a:gd name="T12" fmla="*/ 584 w 645"/>
                <a:gd name="T13" fmla="*/ 496 h 862"/>
                <a:gd name="T14" fmla="*/ 151 w 645"/>
                <a:gd name="T15" fmla="*/ 496 h 862"/>
                <a:gd name="T16" fmla="*/ 151 w 645"/>
                <a:gd name="T17" fmla="*/ 727 h 862"/>
                <a:gd name="T18" fmla="*/ 645 w 645"/>
                <a:gd name="T19" fmla="*/ 727 h 862"/>
                <a:gd name="T20" fmla="*/ 645 w 645"/>
                <a:gd name="T21" fmla="*/ 862 h 862"/>
                <a:gd name="T22" fmla="*/ 0 w 645"/>
                <a:gd name="T23" fmla="*/ 862 h 862"/>
                <a:gd name="T24" fmla="*/ 0 w 645"/>
                <a:gd name="T25" fmla="*/ 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5" h="862">
                  <a:moveTo>
                    <a:pt x="0" y="0"/>
                  </a:moveTo>
                  <a:lnTo>
                    <a:pt x="640" y="0"/>
                  </a:lnTo>
                  <a:lnTo>
                    <a:pt x="640" y="134"/>
                  </a:lnTo>
                  <a:lnTo>
                    <a:pt x="151" y="134"/>
                  </a:lnTo>
                  <a:lnTo>
                    <a:pt x="151" y="359"/>
                  </a:lnTo>
                  <a:lnTo>
                    <a:pt x="584" y="359"/>
                  </a:lnTo>
                  <a:lnTo>
                    <a:pt x="584" y="496"/>
                  </a:lnTo>
                  <a:lnTo>
                    <a:pt x="151" y="496"/>
                  </a:lnTo>
                  <a:lnTo>
                    <a:pt x="151" y="727"/>
                  </a:lnTo>
                  <a:lnTo>
                    <a:pt x="645" y="727"/>
                  </a:lnTo>
                  <a:lnTo>
                    <a:pt x="645" y="862"/>
                  </a:lnTo>
                  <a:lnTo>
                    <a:pt x="0" y="86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2" name="Freeform 35"/>
            <p:cNvSpPr>
              <a:spLocks noEditPoints="1"/>
            </p:cNvSpPr>
            <p:nvPr userDrawn="1"/>
          </p:nvSpPr>
          <p:spPr bwMode="auto">
            <a:xfrm>
              <a:off x="4545013" y="3870325"/>
              <a:ext cx="1069975" cy="1450975"/>
            </a:xfrm>
            <a:custGeom>
              <a:avLst/>
              <a:gdLst>
                <a:gd name="T0" fmla="*/ 0 w 285"/>
                <a:gd name="T1" fmla="*/ 244 h 387"/>
                <a:gd name="T2" fmla="*/ 0 w 285"/>
                <a:gd name="T3" fmla="*/ 243 h 387"/>
                <a:gd name="T4" fmla="*/ 128 w 285"/>
                <a:gd name="T5" fmla="*/ 100 h 387"/>
                <a:gd name="T6" fmla="*/ 222 w 285"/>
                <a:gd name="T7" fmla="*/ 149 h 387"/>
                <a:gd name="T8" fmla="*/ 222 w 285"/>
                <a:gd name="T9" fmla="*/ 0 h 387"/>
                <a:gd name="T10" fmla="*/ 285 w 285"/>
                <a:gd name="T11" fmla="*/ 0 h 387"/>
                <a:gd name="T12" fmla="*/ 285 w 285"/>
                <a:gd name="T13" fmla="*/ 381 h 387"/>
                <a:gd name="T14" fmla="*/ 222 w 285"/>
                <a:gd name="T15" fmla="*/ 381 h 387"/>
                <a:gd name="T16" fmla="*/ 222 w 285"/>
                <a:gd name="T17" fmla="*/ 335 h 387"/>
                <a:gd name="T18" fmla="*/ 128 w 285"/>
                <a:gd name="T19" fmla="*/ 387 h 387"/>
                <a:gd name="T20" fmla="*/ 0 w 285"/>
                <a:gd name="T21" fmla="*/ 244 h 387"/>
                <a:gd name="T22" fmla="*/ 223 w 285"/>
                <a:gd name="T23" fmla="*/ 244 h 387"/>
                <a:gd name="T24" fmla="*/ 223 w 285"/>
                <a:gd name="T25" fmla="*/ 243 h 387"/>
                <a:gd name="T26" fmla="*/ 143 w 285"/>
                <a:gd name="T27" fmla="*/ 155 h 387"/>
                <a:gd name="T28" fmla="*/ 64 w 285"/>
                <a:gd name="T29" fmla="*/ 243 h 387"/>
                <a:gd name="T30" fmla="*/ 64 w 285"/>
                <a:gd name="T31" fmla="*/ 244 h 387"/>
                <a:gd name="T32" fmla="*/ 143 w 285"/>
                <a:gd name="T33" fmla="*/ 332 h 387"/>
                <a:gd name="T34" fmla="*/ 223 w 285"/>
                <a:gd name="T35" fmla="*/ 24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387">
                  <a:moveTo>
                    <a:pt x="0" y="244"/>
                  </a:moveTo>
                  <a:cubicBezTo>
                    <a:pt x="0" y="243"/>
                    <a:pt x="0" y="243"/>
                    <a:pt x="0" y="243"/>
                  </a:cubicBezTo>
                  <a:cubicBezTo>
                    <a:pt x="0" y="152"/>
                    <a:pt x="62" y="100"/>
                    <a:pt x="128" y="100"/>
                  </a:cubicBezTo>
                  <a:cubicBezTo>
                    <a:pt x="173" y="100"/>
                    <a:pt x="202" y="122"/>
                    <a:pt x="222" y="149"/>
                  </a:cubicBezTo>
                  <a:cubicBezTo>
                    <a:pt x="222" y="0"/>
                    <a:pt x="222" y="0"/>
                    <a:pt x="222" y="0"/>
                  </a:cubicBezTo>
                  <a:cubicBezTo>
                    <a:pt x="285" y="0"/>
                    <a:pt x="285" y="0"/>
                    <a:pt x="285" y="0"/>
                  </a:cubicBezTo>
                  <a:cubicBezTo>
                    <a:pt x="285" y="381"/>
                    <a:pt x="285" y="381"/>
                    <a:pt x="285" y="381"/>
                  </a:cubicBezTo>
                  <a:cubicBezTo>
                    <a:pt x="222" y="381"/>
                    <a:pt x="222" y="381"/>
                    <a:pt x="222" y="381"/>
                  </a:cubicBezTo>
                  <a:cubicBezTo>
                    <a:pt x="222" y="335"/>
                    <a:pt x="222" y="335"/>
                    <a:pt x="222" y="335"/>
                  </a:cubicBezTo>
                  <a:cubicBezTo>
                    <a:pt x="202" y="364"/>
                    <a:pt x="173" y="387"/>
                    <a:pt x="128" y="387"/>
                  </a:cubicBezTo>
                  <a:cubicBezTo>
                    <a:pt x="63" y="387"/>
                    <a:pt x="0" y="335"/>
                    <a:pt x="0" y="244"/>
                  </a:cubicBezTo>
                  <a:close/>
                  <a:moveTo>
                    <a:pt x="223" y="244"/>
                  </a:moveTo>
                  <a:cubicBezTo>
                    <a:pt x="223" y="243"/>
                    <a:pt x="223" y="243"/>
                    <a:pt x="223" y="243"/>
                  </a:cubicBezTo>
                  <a:cubicBezTo>
                    <a:pt x="223" y="190"/>
                    <a:pt x="185" y="155"/>
                    <a:pt x="143" y="155"/>
                  </a:cubicBezTo>
                  <a:cubicBezTo>
                    <a:pt x="100" y="155"/>
                    <a:pt x="64" y="188"/>
                    <a:pt x="64" y="243"/>
                  </a:cubicBezTo>
                  <a:cubicBezTo>
                    <a:pt x="64" y="244"/>
                    <a:pt x="64" y="244"/>
                    <a:pt x="64" y="244"/>
                  </a:cubicBezTo>
                  <a:cubicBezTo>
                    <a:pt x="64" y="297"/>
                    <a:pt x="100" y="332"/>
                    <a:pt x="143" y="332"/>
                  </a:cubicBezTo>
                  <a:cubicBezTo>
                    <a:pt x="185" y="332"/>
                    <a:pt x="223" y="297"/>
                    <a:pt x="223"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3" name="Freeform 36"/>
            <p:cNvSpPr>
              <a:spLocks/>
            </p:cNvSpPr>
            <p:nvPr userDrawn="1"/>
          </p:nvSpPr>
          <p:spPr bwMode="auto">
            <a:xfrm>
              <a:off x="5813425" y="4267200"/>
              <a:ext cx="925513" cy="1054100"/>
            </a:xfrm>
            <a:custGeom>
              <a:avLst/>
              <a:gdLst>
                <a:gd name="T0" fmla="*/ 0 w 247"/>
                <a:gd name="T1" fmla="*/ 175 h 281"/>
                <a:gd name="T2" fmla="*/ 0 w 247"/>
                <a:gd name="T3" fmla="*/ 0 h 281"/>
                <a:gd name="T4" fmla="*/ 63 w 247"/>
                <a:gd name="T5" fmla="*/ 0 h 281"/>
                <a:gd name="T6" fmla="*/ 63 w 247"/>
                <a:gd name="T7" fmla="*/ 156 h 281"/>
                <a:gd name="T8" fmla="*/ 122 w 247"/>
                <a:gd name="T9" fmla="*/ 223 h 281"/>
                <a:gd name="T10" fmla="*/ 184 w 247"/>
                <a:gd name="T11" fmla="*/ 155 h 281"/>
                <a:gd name="T12" fmla="*/ 184 w 247"/>
                <a:gd name="T13" fmla="*/ 0 h 281"/>
                <a:gd name="T14" fmla="*/ 247 w 247"/>
                <a:gd name="T15" fmla="*/ 0 h 281"/>
                <a:gd name="T16" fmla="*/ 247 w 247"/>
                <a:gd name="T17" fmla="*/ 275 h 281"/>
                <a:gd name="T18" fmla="*/ 184 w 247"/>
                <a:gd name="T19" fmla="*/ 275 h 281"/>
                <a:gd name="T20" fmla="*/ 184 w 247"/>
                <a:gd name="T21" fmla="*/ 232 h 281"/>
                <a:gd name="T22" fmla="*/ 98 w 247"/>
                <a:gd name="T23" fmla="*/ 281 h 281"/>
                <a:gd name="T24" fmla="*/ 0 w 247"/>
                <a:gd name="T25" fmla="*/ 17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281">
                  <a:moveTo>
                    <a:pt x="0" y="175"/>
                  </a:moveTo>
                  <a:cubicBezTo>
                    <a:pt x="0" y="0"/>
                    <a:pt x="0" y="0"/>
                    <a:pt x="0" y="0"/>
                  </a:cubicBezTo>
                  <a:cubicBezTo>
                    <a:pt x="63" y="0"/>
                    <a:pt x="63" y="0"/>
                    <a:pt x="63" y="0"/>
                  </a:cubicBezTo>
                  <a:cubicBezTo>
                    <a:pt x="63" y="156"/>
                    <a:pt x="63" y="156"/>
                    <a:pt x="63" y="156"/>
                  </a:cubicBezTo>
                  <a:cubicBezTo>
                    <a:pt x="63" y="199"/>
                    <a:pt x="84" y="223"/>
                    <a:pt x="122" y="223"/>
                  </a:cubicBezTo>
                  <a:cubicBezTo>
                    <a:pt x="158" y="223"/>
                    <a:pt x="184" y="198"/>
                    <a:pt x="184" y="155"/>
                  </a:cubicBezTo>
                  <a:cubicBezTo>
                    <a:pt x="184" y="0"/>
                    <a:pt x="184" y="0"/>
                    <a:pt x="184" y="0"/>
                  </a:cubicBezTo>
                  <a:cubicBezTo>
                    <a:pt x="247" y="0"/>
                    <a:pt x="247" y="0"/>
                    <a:pt x="247" y="0"/>
                  </a:cubicBezTo>
                  <a:cubicBezTo>
                    <a:pt x="247" y="275"/>
                    <a:pt x="247" y="275"/>
                    <a:pt x="247" y="275"/>
                  </a:cubicBezTo>
                  <a:cubicBezTo>
                    <a:pt x="184" y="275"/>
                    <a:pt x="184" y="275"/>
                    <a:pt x="184" y="275"/>
                  </a:cubicBezTo>
                  <a:cubicBezTo>
                    <a:pt x="184" y="232"/>
                    <a:pt x="184" y="232"/>
                    <a:pt x="184" y="232"/>
                  </a:cubicBezTo>
                  <a:cubicBezTo>
                    <a:pt x="166" y="258"/>
                    <a:pt x="140" y="281"/>
                    <a:pt x="98" y="281"/>
                  </a:cubicBezTo>
                  <a:cubicBezTo>
                    <a:pt x="36" y="281"/>
                    <a:pt x="0" y="239"/>
                    <a:pt x="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4" name="Freeform 37"/>
            <p:cNvSpPr>
              <a:spLocks/>
            </p:cNvSpPr>
            <p:nvPr userDrawn="1"/>
          </p:nvSpPr>
          <p:spPr bwMode="auto">
            <a:xfrm>
              <a:off x="6889750" y="4244975"/>
              <a:ext cx="955675" cy="1076325"/>
            </a:xfrm>
            <a:custGeom>
              <a:avLst/>
              <a:gdLst>
                <a:gd name="T0" fmla="*/ 0 w 255"/>
                <a:gd name="T1" fmla="*/ 145 h 287"/>
                <a:gd name="T2" fmla="*/ 0 w 255"/>
                <a:gd name="T3" fmla="*/ 144 h 287"/>
                <a:gd name="T4" fmla="*/ 144 w 255"/>
                <a:gd name="T5" fmla="*/ 0 h 287"/>
                <a:gd name="T6" fmla="*/ 254 w 255"/>
                <a:gd name="T7" fmla="*/ 47 h 287"/>
                <a:gd name="T8" fmla="*/ 214 w 255"/>
                <a:gd name="T9" fmla="*/ 90 h 287"/>
                <a:gd name="T10" fmla="*/ 143 w 255"/>
                <a:gd name="T11" fmla="*/ 55 h 287"/>
                <a:gd name="T12" fmla="*/ 64 w 255"/>
                <a:gd name="T13" fmla="*/ 143 h 287"/>
                <a:gd name="T14" fmla="*/ 64 w 255"/>
                <a:gd name="T15" fmla="*/ 144 h 287"/>
                <a:gd name="T16" fmla="*/ 146 w 255"/>
                <a:gd name="T17" fmla="*/ 232 h 287"/>
                <a:gd name="T18" fmla="*/ 217 w 255"/>
                <a:gd name="T19" fmla="*/ 198 h 287"/>
                <a:gd name="T20" fmla="*/ 255 w 255"/>
                <a:gd name="T21" fmla="*/ 236 h 287"/>
                <a:gd name="T22" fmla="*/ 143 w 255"/>
                <a:gd name="T23" fmla="*/ 287 h 287"/>
                <a:gd name="T24" fmla="*/ 0 w 255"/>
                <a:gd name="T25"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87">
                  <a:moveTo>
                    <a:pt x="0" y="145"/>
                  </a:moveTo>
                  <a:cubicBezTo>
                    <a:pt x="0" y="144"/>
                    <a:pt x="0" y="144"/>
                    <a:pt x="0" y="144"/>
                  </a:cubicBezTo>
                  <a:cubicBezTo>
                    <a:pt x="0" y="66"/>
                    <a:pt x="61" y="0"/>
                    <a:pt x="144" y="0"/>
                  </a:cubicBezTo>
                  <a:cubicBezTo>
                    <a:pt x="195" y="0"/>
                    <a:pt x="228" y="19"/>
                    <a:pt x="254" y="47"/>
                  </a:cubicBezTo>
                  <a:cubicBezTo>
                    <a:pt x="214" y="90"/>
                    <a:pt x="214" y="90"/>
                    <a:pt x="214" y="90"/>
                  </a:cubicBezTo>
                  <a:cubicBezTo>
                    <a:pt x="195" y="69"/>
                    <a:pt x="175" y="55"/>
                    <a:pt x="143" y="55"/>
                  </a:cubicBezTo>
                  <a:cubicBezTo>
                    <a:pt x="97" y="55"/>
                    <a:pt x="64" y="95"/>
                    <a:pt x="64" y="143"/>
                  </a:cubicBezTo>
                  <a:cubicBezTo>
                    <a:pt x="64" y="144"/>
                    <a:pt x="64" y="144"/>
                    <a:pt x="64" y="144"/>
                  </a:cubicBezTo>
                  <a:cubicBezTo>
                    <a:pt x="64" y="193"/>
                    <a:pt x="97" y="232"/>
                    <a:pt x="146" y="232"/>
                  </a:cubicBezTo>
                  <a:cubicBezTo>
                    <a:pt x="176" y="232"/>
                    <a:pt x="198" y="219"/>
                    <a:pt x="217" y="198"/>
                  </a:cubicBezTo>
                  <a:cubicBezTo>
                    <a:pt x="255" y="236"/>
                    <a:pt x="255" y="236"/>
                    <a:pt x="255" y="236"/>
                  </a:cubicBezTo>
                  <a:cubicBezTo>
                    <a:pt x="228" y="266"/>
                    <a:pt x="197" y="287"/>
                    <a:pt x="143" y="287"/>
                  </a:cubicBezTo>
                  <a:cubicBezTo>
                    <a:pt x="61" y="287"/>
                    <a:pt x="0" y="223"/>
                    <a:pt x="0"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5" name="Freeform 38"/>
            <p:cNvSpPr>
              <a:spLocks noEditPoints="1"/>
            </p:cNvSpPr>
            <p:nvPr userDrawn="1"/>
          </p:nvSpPr>
          <p:spPr bwMode="auto">
            <a:xfrm>
              <a:off x="7908925" y="4252913"/>
              <a:ext cx="930275" cy="1068388"/>
            </a:xfrm>
            <a:custGeom>
              <a:avLst/>
              <a:gdLst>
                <a:gd name="T0" fmla="*/ 0 w 248"/>
                <a:gd name="T1" fmla="*/ 200 h 285"/>
                <a:gd name="T2" fmla="*/ 0 w 248"/>
                <a:gd name="T3" fmla="*/ 199 h 285"/>
                <a:gd name="T4" fmla="*/ 113 w 248"/>
                <a:gd name="T5" fmla="*/ 110 h 285"/>
                <a:gd name="T6" fmla="*/ 187 w 248"/>
                <a:gd name="T7" fmla="*/ 122 h 285"/>
                <a:gd name="T8" fmla="*/ 187 w 248"/>
                <a:gd name="T9" fmla="*/ 115 h 285"/>
                <a:gd name="T10" fmla="*/ 119 w 248"/>
                <a:gd name="T11" fmla="*/ 55 h 285"/>
                <a:gd name="T12" fmla="*/ 40 w 248"/>
                <a:gd name="T13" fmla="*/ 72 h 285"/>
                <a:gd name="T14" fmla="*/ 24 w 248"/>
                <a:gd name="T15" fmla="*/ 23 h 285"/>
                <a:gd name="T16" fmla="*/ 127 w 248"/>
                <a:gd name="T17" fmla="*/ 0 h 285"/>
                <a:gd name="T18" fmla="*/ 219 w 248"/>
                <a:gd name="T19" fmla="*/ 31 h 285"/>
                <a:gd name="T20" fmla="*/ 248 w 248"/>
                <a:gd name="T21" fmla="*/ 116 h 285"/>
                <a:gd name="T22" fmla="*/ 248 w 248"/>
                <a:gd name="T23" fmla="*/ 279 h 285"/>
                <a:gd name="T24" fmla="*/ 187 w 248"/>
                <a:gd name="T25" fmla="*/ 279 h 285"/>
                <a:gd name="T26" fmla="*/ 187 w 248"/>
                <a:gd name="T27" fmla="*/ 245 h 285"/>
                <a:gd name="T28" fmla="*/ 97 w 248"/>
                <a:gd name="T29" fmla="*/ 285 h 285"/>
                <a:gd name="T30" fmla="*/ 0 w 248"/>
                <a:gd name="T31" fmla="*/ 200 h 285"/>
                <a:gd name="T32" fmla="*/ 188 w 248"/>
                <a:gd name="T33" fmla="*/ 180 h 285"/>
                <a:gd name="T34" fmla="*/ 188 w 248"/>
                <a:gd name="T35" fmla="*/ 161 h 285"/>
                <a:gd name="T36" fmla="*/ 126 w 248"/>
                <a:gd name="T37" fmla="*/ 150 h 285"/>
                <a:gd name="T38" fmla="*/ 61 w 248"/>
                <a:gd name="T39" fmla="*/ 196 h 285"/>
                <a:gd name="T40" fmla="*/ 61 w 248"/>
                <a:gd name="T41" fmla="*/ 197 h 285"/>
                <a:gd name="T42" fmla="*/ 115 w 248"/>
                <a:gd name="T43" fmla="*/ 239 h 285"/>
                <a:gd name="T44" fmla="*/ 188 w 248"/>
                <a:gd name="T45" fmla="*/ 1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8" h="285">
                  <a:moveTo>
                    <a:pt x="0" y="200"/>
                  </a:moveTo>
                  <a:cubicBezTo>
                    <a:pt x="0" y="199"/>
                    <a:pt x="0" y="199"/>
                    <a:pt x="0" y="199"/>
                  </a:cubicBezTo>
                  <a:cubicBezTo>
                    <a:pt x="0" y="139"/>
                    <a:pt x="46" y="110"/>
                    <a:pt x="113" y="110"/>
                  </a:cubicBezTo>
                  <a:cubicBezTo>
                    <a:pt x="144" y="110"/>
                    <a:pt x="166" y="115"/>
                    <a:pt x="187" y="122"/>
                  </a:cubicBezTo>
                  <a:cubicBezTo>
                    <a:pt x="187" y="115"/>
                    <a:pt x="187" y="115"/>
                    <a:pt x="187" y="115"/>
                  </a:cubicBezTo>
                  <a:cubicBezTo>
                    <a:pt x="187" y="76"/>
                    <a:pt x="163" y="55"/>
                    <a:pt x="119" y="55"/>
                  </a:cubicBezTo>
                  <a:cubicBezTo>
                    <a:pt x="88" y="55"/>
                    <a:pt x="65" y="62"/>
                    <a:pt x="40" y="72"/>
                  </a:cubicBezTo>
                  <a:cubicBezTo>
                    <a:pt x="24" y="23"/>
                    <a:pt x="24" y="23"/>
                    <a:pt x="24" y="23"/>
                  </a:cubicBezTo>
                  <a:cubicBezTo>
                    <a:pt x="54" y="9"/>
                    <a:pt x="84" y="0"/>
                    <a:pt x="127" y="0"/>
                  </a:cubicBezTo>
                  <a:cubicBezTo>
                    <a:pt x="169" y="0"/>
                    <a:pt x="199" y="11"/>
                    <a:pt x="219" y="31"/>
                  </a:cubicBezTo>
                  <a:cubicBezTo>
                    <a:pt x="239" y="51"/>
                    <a:pt x="248" y="80"/>
                    <a:pt x="248" y="116"/>
                  </a:cubicBezTo>
                  <a:cubicBezTo>
                    <a:pt x="248" y="279"/>
                    <a:pt x="248" y="279"/>
                    <a:pt x="248" y="279"/>
                  </a:cubicBezTo>
                  <a:cubicBezTo>
                    <a:pt x="187" y="279"/>
                    <a:pt x="187" y="279"/>
                    <a:pt x="187" y="279"/>
                  </a:cubicBezTo>
                  <a:cubicBezTo>
                    <a:pt x="187" y="245"/>
                    <a:pt x="187" y="245"/>
                    <a:pt x="187" y="245"/>
                  </a:cubicBezTo>
                  <a:cubicBezTo>
                    <a:pt x="168" y="267"/>
                    <a:pt x="139" y="285"/>
                    <a:pt x="97" y="285"/>
                  </a:cubicBezTo>
                  <a:cubicBezTo>
                    <a:pt x="46" y="285"/>
                    <a:pt x="0" y="255"/>
                    <a:pt x="0" y="200"/>
                  </a:cubicBezTo>
                  <a:close/>
                  <a:moveTo>
                    <a:pt x="188" y="180"/>
                  </a:moveTo>
                  <a:cubicBezTo>
                    <a:pt x="188" y="161"/>
                    <a:pt x="188" y="161"/>
                    <a:pt x="188" y="161"/>
                  </a:cubicBezTo>
                  <a:cubicBezTo>
                    <a:pt x="172" y="155"/>
                    <a:pt x="151" y="150"/>
                    <a:pt x="126" y="150"/>
                  </a:cubicBezTo>
                  <a:cubicBezTo>
                    <a:pt x="85" y="150"/>
                    <a:pt x="61" y="167"/>
                    <a:pt x="61" y="196"/>
                  </a:cubicBezTo>
                  <a:cubicBezTo>
                    <a:pt x="61" y="197"/>
                    <a:pt x="61" y="197"/>
                    <a:pt x="61" y="197"/>
                  </a:cubicBezTo>
                  <a:cubicBezTo>
                    <a:pt x="61" y="224"/>
                    <a:pt x="85" y="239"/>
                    <a:pt x="115" y="239"/>
                  </a:cubicBezTo>
                  <a:cubicBezTo>
                    <a:pt x="157" y="239"/>
                    <a:pt x="188" y="215"/>
                    <a:pt x="18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6" name="Freeform 39"/>
            <p:cNvSpPr>
              <a:spLocks/>
            </p:cNvSpPr>
            <p:nvPr userDrawn="1"/>
          </p:nvSpPr>
          <p:spPr bwMode="auto">
            <a:xfrm>
              <a:off x="8943975" y="3983038"/>
              <a:ext cx="646113" cy="1335088"/>
            </a:xfrm>
            <a:custGeom>
              <a:avLst/>
              <a:gdLst>
                <a:gd name="T0" fmla="*/ 35 w 172"/>
                <a:gd name="T1" fmla="*/ 275 h 356"/>
                <a:gd name="T2" fmla="*/ 35 w 172"/>
                <a:gd name="T3" fmla="*/ 130 h 356"/>
                <a:gd name="T4" fmla="*/ 0 w 172"/>
                <a:gd name="T5" fmla="*/ 130 h 356"/>
                <a:gd name="T6" fmla="*/ 0 w 172"/>
                <a:gd name="T7" fmla="*/ 76 h 356"/>
                <a:gd name="T8" fmla="*/ 35 w 172"/>
                <a:gd name="T9" fmla="*/ 76 h 356"/>
                <a:gd name="T10" fmla="*/ 35 w 172"/>
                <a:gd name="T11" fmla="*/ 0 h 356"/>
                <a:gd name="T12" fmla="*/ 98 w 172"/>
                <a:gd name="T13" fmla="*/ 0 h 356"/>
                <a:gd name="T14" fmla="*/ 98 w 172"/>
                <a:gd name="T15" fmla="*/ 76 h 356"/>
                <a:gd name="T16" fmla="*/ 172 w 172"/>
                <a:gd name="T17" fmla="*/ 76 h 356"/>
                <a:gd name="T18" fmla="*/ 172 w 172"/>
                <a:gd name="T19" fmla="*/ 130 h 356"/>
                <a:gd name="T20" fmla="*/ 98 w 172"/>
                <a:gd name="T21" fmla="*/ 130 h 356"/>
                <a:gd name="T22" fmla="*/ 98 w 172"/>
                <a:gd name="T23" fmla="*/ 265 h 356"/>
                <a:gd name="T24" fmla="*/ 132 w 172"/>
                <a:gd name="T25" fmla="*/ 299 h 356"/>
                <a:gd name="T26" fmla="*/ 171 w 172"/>
                <a:gd name="T27" fmla="*/ 290 h 356"/>
                <a:gd name="T28" fmla="*/ 171 w 172"/>
                <a:gd name="T29" fmla="*/ 342 h 356"/>
                <a:gd name="T30" fmla="*/ 114 w 172"/>
                <a:gd name="T31" fmla="*/ 356 h 356"/>
                <a:gd name="T32" fmla="*/ 35 w 172"/>
                <a:gd name="T33" fmla="*/ 27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356">
                  <a:moveTo>
                    <a:pt x="35" y="275"/>
                  </a:moveTo>
                  <a:cubicBezTo>
                    <a:pt x="35" y="130"/>
                    <a:pt x="35" y="130"/>
                    <a:pt x="35" y="130"/>
                  </a:cubicBezTo>
                  <a:cubicBezTo>
                    <a:pt x="0" y="130"/>
                    <a:pt x="0" y="130"/>
                    <a:pt x="0" y="130"/>
                  </a:cubicBezTo>
                  <a:cubicBezTo>
                    <a:pt x="0" y="76"/>
                    <a:pt x="0" y="76"/>
                    <a:pt x="0" y="76"/>
                  </a:cubicBezTo>
                  <a:cubicBezTo>
                    <a:pt x="35" y="76"/>
                    <a:pt x="35" y="76"/>
                    <a:pt x="35" y="76"/>
                  </a:cubicBezTo>
                  <a:cubicBezTo>
                    <a:pt x="35" y="0"/>
                    <a:pt x="35" y="0"/>
                    <a:pt x="35" y="0"/>
                  </a:cubicBezTo>
                  <a:cubicBezTo>
                    <a:pt x="98" y="0"/>
                    <a:pt x="98" y="0"/>
                    <a:pt x="98" y="0"/>
                  </a:cubicBezTo>
                  <a:cubicBezTo>
                    <a:pt x="98" y="76"/>
                    <a:pt x="98" y="76"/>
                    <a:pt x="98" y="76"/>
                  </a:cubicBezTo>
                  <a:cubicBezTo>
                    <a:pt x="172" y="76"/>
                    <a:pt x="172" y="76"/>
                    <a:pt x="172" y="76"/>
                  </a:cubicBezTo>
                  <a:cubicBezTo>
                    <a:pt x="172" y="130"/>
                    <a:pt x="172" y="130"/>
                    <a:pt x="172" y="130"/>
                  </a:cubicBezTo>
                  <a:cubicBezTo>
                    <a:pt x="98" y="130"/>
                    <a:pt x="98" y="130"/>
                    <a:pt x="98" y="130"/>
                  </a:cubicBezTo>
                  <a:cubicBezTo>
                    <a:pt x="98" y="265"/>
                    <a:pt x="98" y="265"/>
                    <a:pt x="98" y="265"/>
                  </a:cubicBezTo>
                  <a:cubicBezTo>
                    <a:pt x="98" y="290"/>
                    <a:pt x="110" y="299"/>
                    <a:pt x="132" y="299"/>
                  </a:cubicBezTo>
                  <a:cubicBezTo>
                    <a:pt x="146" y="299"/>
                    <a:pt x="158" y="296"/>
                    <a:pt x="171" y="290"/>
                  </a:cubicBezTo>
                  <a:cubicBezTo>
                    <a:pt x="171" y="342"/>
                    <a:pt x="171" y="342"/>
                    <a:pt x="171" y="342"/>
                  </a:cubicBezTo>
                  <a:cubicBezTo>
                    <a:pt x="155" y="351"/>
                    <a:pt x="138" y="356"/>
                    <a:pt x="114" y="356"/>
                  </a:cubicBezTo>
                  <a:cubicBezTo>
                    <a:pt x="68" y="356"/>
                    <a:pt x="35" y="335"/>
                    <a:pt x="35" y="2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7" name="Freeform 40"/>
            <p:cNvSpPr>
              <a:spLocks noEditPoints="1"/>
            </p:cNvSpPr>
            <p:nvPr userDrawn="1"/>
          </p:nvSpPr>
          <p:spPr bwMode="auto">
            <a:xfrm>
              <a:off x="9747250" y="3884613"/>
              <a:ext cx="255588" cy="1414463"/>
            </a:xfrm>
            <a:custGeom>
              <a:avLst/>
              <a:gdLst>
                <a:gd name="T0" fmla="*/ 0 w 161"/>
                <a:gd name="T1" fmla="*/ 0 h 891"/>
                <a:gd name="T2" fmla="*/ 161 w 161"/>
                <a:gd name="T3" fmla="*/ 0 h 891"/>
                <a:gd name="T4" fmla="*/ 161 w 161"/>
                <a:gd name="T5" fmla="*/ 142 h 891"/>
                <a:gd name="T6" fmla="*/ 0 w 161"/>
                <a:gd name="T7" fmla="*/ 142 h 891"/>
                <a:gd name="T8" fmla="*/ 0 w 161"/>
                <a:gd name="T9" fmla="*/ 0 h 891"/>
                <a:gd name="T10" fmla="*/ 5 w 161"/>
                <a:gd name="T11" fmla="*/ 241 h 891"/>
                <a:gd name="T12" fmla="*/ 154 w 161"/>
                <a:gd name="T13" fmla="*/ 241 h 891"/>
                <a:gd name="T14" fmla="*/ 154 w 161"/>
                <a:gd name="T15" fmla="*/ 891 h 891"/>
                <a:gd name="T16" fmla="*/ 5 w 161"/>
                <a:gd name="T17" fmla="*/ 891 h 891"/>
                <a:gd name="T18" fmla="*/ 5 w 161"/>
                <a:gd name="T19" fmla="*/ 24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891">
                  <a:moveTo>
                    <a:pt x="0" y="0"/>
                  </a:moveTo>
                  <a:lnTo>
                    <a:pt x="161" y="0"/>
                  </a:lnTo>
                  <a:lnTo>
                    <a:pt x="161" y="142"/>
                  </a:lnTo>
                  <a:lnTo>
                    <a:pt x="0" y="142"/>
                  </a:lnTo>
                  <a:lnTo>
                    <a:pt x="0" y="0"/>
                  </a:lnTo>
                  <a:close/>
                  <a:moveTo>
                    <a:pt x="5" y="241"/>
                  </a:moveTo>
                  <a:lnTo>
                    <a:pt x="154" y="241"/>
                  </a:lnTo>
                  <a:lnTo>
                    <a:pt x="154" y="891"/>
                  </a:lnTo>
                  <a:lnTo>
                    <a:pt x="5" y="891"/>
                  </a:lnTo>
                  <a:lnTo>
                    <a:pt x="5"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8" name="Freeform 41"/>
            <p:cNvSpPr>
              <a:spLocks noEditPoints="1"/>
            </p:cNvSpPr>
            <p:nvPr userDrawn="1"/>
          </p:nvSpPr>
          <p:spPr bwMode="auto">
            <a:xfrm>
              <a:off x="10155238" y="4244975"/>
              <a:ext cx="1103313" cy="1076325"/>
            </a:xfrm>
            <a:custGeom>
              <a:avLst/>
              <a:gdLst>
                <a:gd name="T0" fmla="*/ 0 w 294"/>
                <a:gd name="T1" fmla="*/ 145 h 287"/>
                <a:gd name="T2" fmla="*/ 0 w 294"/>
                <a:gd name="T3" fmla="*/ 144 h 287"/>
                <a:gd name="T4" fmla="*/ 147 w 294"/>
                <a:gd name="T5" fmla="*/ 0 h 287"/>
                <a:gd name="T6" fmla="*/ 294 w 294"/>
                <a:gd name="T7" fmla="*/ 143 h 287"/>
                <a:gd name="T8" fmla="*/ 294 w 294"/>
                <a:gd name="T9" fmla="*/ 144 h 287"/>
                <a:gd name="T10" fmla="*/ 146 w 294"/>
                <a:gd name="T11" fmla="*/ 287 h 287"/>
                <a:gd name="T12" fmla="*/ 0 w 294"/>
                <a:gd name="T13" fmla="*/ 145 h 287"/>
                <a:gd name="T14" fmla="*/ 231 w 294"/>
                <a:gd name="T15" fmla="*/ 145 h 287"/>
                <a:gd name="T16" fmla="*/ 231 w 294"/>
                <a:gd name="T17" fmla="*/ 144 h 287"/>
                <a:gd name="T18" fmla="*/ 146 w 294"/>
                <a:gd name="T19" fmla="*/ 55 h 287"/>
                <a:gd name="T20" fmla="*/ 63 w 294"/>
                <a:gd name="T21" fmla="*/ 143 h 287"/>
                <a:gd name="T22" fmla="*/ 63 w 294"/>
                <a:gd name="T23" fmla="*/ 144 h 287"/>
                <a:gd name="T24" fmla="*/ 147 w 294"/>
                <a:gd name="T25" fmla="*/ 232 h 287"/>
                <a:gd name="T26" fmla="*/ 231 w 294"/>
                <a:gd name="T27"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4" h="287">
                  <a:moveTo>
                    <a:pt x="0" y="145"/>
                  </a:moveTo>
                  <a:cubicBezTo>
                    <a:pt x="0" y="144"/>
                    <a:pt x="0" y="144"/>
                    <a:pt x="0" y="144"/>
                  </a:cubicBezTo>
                  <a:cubicBezTo>
                    <a:pt x="0" y="65"/>
                    <a:pt x="63" y="0"/>
                    <a:pt x="147" y="0"/>
                  </a:cubicBezTo>
                  <a:cubicBezTo>
                    <a:pt x="232" y="0"/>
                    <a:pt x="294" y="64"/>
                    <a:pt x="294" y="143"/>
                  </a:cubicBezTo>
                  <a:cubicBezTo>
                    <a:pt x="294" y="144"/>
                    <a:pt x="294" y="144"/>
                    <a:pt x="294" y="144"/>
                  </a:cubicBezTo>
                  <a:cubicBezTo>
                    <a:pt x="294" y="222"/>
                    <a:pt x="231" y="287"/>
                    <a:pt x="146" y="287"/>
                  </a:cubicBezTo>
                  <a:cubicBezTo>
                    <a:pt x="62" y="287"/>
                    <a:pt x="0" y="223"/>
                    <a:pt x="0" y="145"/>
                  </a:cubicBezTo>
                  <a:close/>
                  <a:moveTo>
                    <a:pt x="231" y="145"/>
                  </a:moveTo>
                  <a:cubicBezTo>
                    <a:pt x="231" y="144"/>
                    <a:pt x="231" y="144"/>
                    <a:pt x="231" y="144"/>
                  </a:cubicBezTo>
                  <a:cubicBezTo>
                    <a:pt x="231" y="95"/>
                    <a:pt x="196" y="55"/>
                    <a:pt x="146" y="55"/>
                  </a:cubicBezTo>
                  <a:cubicBezTo>
                    <a:pt x="96" y="55"/>
                    <a:pt x="63" y="95"/>
                    <a:pt x="63" y="143"/>
                  </a:cubicBezTo>
                  <a:cubicBezTo>
                    <a:pt x="63" y="144"/>
                    <a:pt x="63" y="144"/>
                    <a:pt x="63" y="144"/>
                  </a:cubicBezTo>
                  <a:cubicBezTo>
                    <a:pt x="63" y="192"/>
                    <a:pt x="98" y="232"/>
                    <a:pt x="147" y="232"/>
                  </a:cubicBezTo>
                  <a:cubicBezTo>
                    <a:pt x="198" y="232"/>
                    <a:pt x="231" y="192"/>
                    <a:pt x="231"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9" name="Freeform 42"/>
            <p:cNvSpPr>
              <a:spLocks/>
            </p:cNvSpPr>
            <p:nvPr userDrawn="1"/>
          </p:nvSpPr>
          <p:spPr bwMode="auto">
            <a:xfrm>
              <a:off x="11407775" y="4244975"/>
              <a:ext cx="930275" cy="1054100"/>
            </a:xfrm>
            <a:custGeom>
              <a:avLst/>
              <a:gdLst>
                <a:gd name="T0" fmla="*/ 0 w 248"/>
                <a:gd name="T1" fmla="*/ 6 h 281"/>
                <a:gd name="T2" fmla="*/ 64 w 248"/>
                <a:gd name="T3" fmla="*/ 6 h 281"/>
                <a:gd name="T4" fmla="*/ 64 w 248"/>
                <a:gd name="T5" fmla="*/ 48 h 281"/>
                <a:gd name="T6" fmla="*/ 150 w 248"/>
                <a:gd name="T7" fmla="*/ 0 h 281"/>
                <a:gd name="T8" fmla="*/ 248 w 248"/>
                <a:gd name="T9" fmla="*/ 105 h 281"/>
                <a:gd name="T10" fmla="*/ 248 w 248"/>
                <a:gd name="T11" fmla="*/ 281 h 281"/>
                <a:gd name="T12" fmla="*/ 184 w 248"/>
                <a:gd name="T13" fmla="*/ 281 h 281"/>
                <a:gd name="T14" fmla="*/ 184 w 248"/>
                <a:gd name="T15" fmla="*/ 125 h 281"/>
                <a:gd name="T16" fmla="*/ 126 w 248"/>
                <a:gd name="T17" fmla="*/ 57 h 281"/>
                <a:gd name="T18" fmla="*/ 64 w 248"/>
                <a:gd name="T19" fmla="*/ 126 h 281"/>
                <a:gd name="T20" fmla="*/ 64 w 248"/>
                <a:gd name="T21" fmla="*/ 281 h 281"/>
                <a:gd name="T22" fmla="*/ 0 w 248"/>
                <a:gd name="T23" fmla="*/ 281 h 281"/>
                <a:gd name="T24" fmla="*/ 0 w 248"/>
                <a:gd name="T25" fmla="*/ 6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8" h="281">
                  <a:moveTo>
                    <a:pt x="0" y="6"/>
                  </a:moveTo>
                  <a:cubicBezTo>
                    <a:pt x="64" y="6"/>
                    <a:pt x="64" y="6"/>
                    <a:pt x="64" y="6"/>
                  </a:cubicBezTo>
                  <a:cubicBezTo>
                    <a:pt x="64" y="48"/>
                    <a:pt x="64" y="48"/>
                    <a:pt x="64" y="48"/>
                  </a:cubicBezTo>
                  <a:cubicBezTo>
                    <a:pt x="81" y="22"/>
                    <a:pt x="107" y="0"/>
                    <a:pt x="150" y="0"/>
                  </a:cubicBezTo>
                  <a:cubicBezTo>
                    <a:pt x="212" y="0"/>
                    <a:pt x="248" y="42"/>
                    <a:pt x="248" y="105"/>
                  </a:cubicBezTo>
                  <a:cubicBezTo>
                    <a:pt x="248" y="281"/>
                    <a:pt x="248" y="281"/>
                    <a:pt x="248" y="281"/>
                  </a:cubicBezTo>
                  <a:cubicBezTo>
                    <a:pt x="184" y="281"/>
                    <a:pt x="184" y="281"/>
                    <a:pt x="184" y="281"/>
                  </a:cubicBezTo>
                  <a:cubicBezTo>
                    <a:pt x="184" y="125"/>
                    <a:pt x="184" y="125"/>
                    <a:pt x="184" y="125"/>
                  </a:cubicBezTo>
                  <a:cubicBezTo>
                    <a:pt x="184" y="82"/>
                    <a:pt x="163" y="57"/>
                    <a:pt x="126" y="57"/>
                  </a:cubicBezTo>
                  <a:cubicBezTo>
                    <a:pt x="89" y="57"/>
                    <a:pt x="64" y="83"/>
                    <a:pt x="64" y="126"/>
                  </a:cubicBezTo>
                  <a:cubicBezTo>
                    <a:pt x="64" y="281"/>
                    <a:pt x="64" y="281"/>
                    <a:pt x="64" y="281"/>
                  </a:cubicBezTo>
                  <a:cubicBezTo>
                    <a:pt x="0" y="281"/>
                    <a:pt x="0" y="281"/>
                    <a:pt x="0" y="281"/>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cxnSp>
        <p:nvCxnSpPr>
          <p:cNvPr id="1045" name="Straight Connector 1044"/>
          <p:cNvCxnSpPr/>
          <p:nvPr userDrawn="1"/>
        </p:nvCxnSpPr>
        <p:spPr>
          <a:xfrm>
            <a:off x="395536" y="3142143"/>
            <a:ext cx="4968552"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47" name="Oval 1046"/>
          <p:cNvSpPr/>
          <p:nvPr userDrawn="1"/>
        </p:nvSpPr>
        <p:spPr>
          <a:xfrm>
            <a:off x="5364088" y="2710095"/>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sp>
        <p:nvSpPr>
          <p:cNvPr id="39" name="Date Placeholder 38"/>
          <p:cNvSpPr>
            <a:spLocks noGrp="1"/>
          </p:cNvSpPr>
          <p:nvPr>
            <p:ph type="dt" sz="half" idx="10"/>
          </p:nvPr>
        </p:nvSpPr>
        <p:spPr/>
        <p:txBody>
          <a:bodyPr/>
          <a:lstStyle>
            <a:lvl1pPr>
              <a:defRPr>
                <a:solidFill>
                  <a:schemeClr val="tx1"/>
                </a:solidFill>
              </a:defRPr>
            </a:lvl1pPr>
          </a:lstStyle>
          <a:p>
            <a:fld id="{546E0129-E971-414F-9C50-133062B87FFC}" type="datetime4">
              <a:rPr lang="en-AU" smtClean="0"/>
              <a:pPr/>
              <a:t>25 July 2017</a:t>
            </a:fld>
            <a:endParaRPr lang="en-AU" dirty="0"/>
          </a:p>
        </p:txBody>
      </p:sp>
      <p:sp>
        <p:nvSpPr>
          <p:cNvPr id="40" name="Footer Placeholder 39"/>
          <p:cNvSpPr>
            <a:spLocks noGrp="1"/>
          </p:cNvSpPr>
          <p:nvPr>
            <p:ph type="ftr" sz="quarter" idx="11"/>
          </p:nvPr>
        </p:nvSpPr>
        <p:spPr>
          <a:xfrm>
            <a:off x="395538" y="4749627"/>
            <a:ext cx="2736305" cy="273844"/>
          </a:xfrm>
        </p:spPr>
        <p:txBody>
          <a:bodyPr/>
          <a:lstStyle>
            <a:lvl1pPr>
              <a:defRPr>
                <a:solidFill>
                  <a:schemeClr val="tx1"/>
                </a:solidFill>
              </a:defRPr>
            </a:lvl1pPr>
          </a:lstStyle>
          <a:p>
            <a:r>
              <a:rPr lang="en-AU" dirty="0" smtClean="0"/>
              <a:t>© NSW Department of Education | Document title</a:t>
            </a:r>
            <a:endParaRPr lang="en-AU" dirty="0"/>
          </a:p>
        </p:txBody>
      </p:sp>
      <p:sp>
        <p:nvSpPr>
          <p:cNvPr id="41" name="Slide Number Placeholder 40"/>
          <p:cNvSpPr>
            <a:spLocks noGrp="1"/>
          </p:cNvSpPr>
          <p:nvPr>
            <p:ph type="sldNum" sz="quarter" idx="12"/>
          </p:nvPr>
        </p:nvSpPr>
        <p:spPr/>
        <p:txBody>
          <a:bodyPr/>
          <a:lstStyle>
            <a:lvl1pPr>
              <a:defRPr>
                <a:solidFill>
                  <a:schemeClr val="tx1"/>
                </a:solidFill>
              </a:defRPr>
            </a:lvl1pPr>
          </a:lstStyle>
          <a:p>
            <a:r>
              <a:rPr lang="en-AU" dirty="0" smtClean="0"/>
              <a:t>Page </a:t>
            </a:r>
            <a:fld id="{4A2A1DA9-8CAF-4BCA-B496-545B076AED2D}" type="slidenum">
              <a:rPr lang="en-AU" smtClean="0"/>
              <a:pPr/>
              <a:t>‹#›</a:t>
            </a:fld>
            <a:endParaRPr lang="en-AU" dirty="0"/>
          </a:p>
        </p:txBody>
      </p:sp>
      <p:grpSp>
        <p:nvGrpSpPr>
          <p:cNvPr id="49" name="Group 48"/>
          <p:cNvGrpSpPr/>
          <p:nvPr userDrawn="1"/>
        </p:nvGrpSpPr>
        <p:grpSpPr>
          <a:xfrm>
            <a:off x="5599768" y="3015558"/>
            <a:ext cx="392738" cy="253170"/>
            <a:chOff x="5503863" y="2646363"/>
            <a:chExt cx="576262" cy="371476"/>
          </a:xfrm>
          <a:solidFill>
            <a:schemeClr val="bg1"/>
          </a:solidFill>
        </p:grpSpPr>
        <p:sp>
          <p:nvSpPr>
            <p:cNvPr id="50"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51"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52"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90"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grpSp>
    </p:spTree>
    <p:extLst>
      <p:ext uri="{BB962C8B-B14F-4D97-AF65-F5344CB8AC3E}">
        <p14:creationId xmlns:p14="http://schemas.microsoft.com/office/powerpoint/2010/main" val="89669002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94"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0140"/>
          <a:stretch/>
        </p:blipFill>
        <p:spPr bwMode="auto">
          <a:xfrm>
            <a:off x="0" y="2157"/>
            <a:ext cx="9144000" cy="5141344"/>
          </a:xfrm>
          <a:prstGeom prst="rect">
            <a:avLst/>
          </a:prstGeom>
          <a:noFill/>
          <a:extLst>
            <a:ext uri="{909E8E84-426E-40DD-AFC4-6F175D3DCCD1}">
              <a14:hiddenFill xmlns:a14="http://schemas.microsoft.com/office/drawing/2010/main">
                <a:solidFill>
                  <a:srgbClr val="FFFFFF"/>
                </a:solidFill>
              </a14:hiddenFill>
            </a:ext>
          </a:extLst>
        </p:spPr>
      </p:pic>
      <p:sp>
        <p:nvSpPr>
          <p:cNvPr id="1043" name="Rectangle 1042"/>
          <p:cNvSpPr/>
          <p:nvPr userDrawn="1"/>
        </p:nvSpPr>
        <p:spPr>
          <a:xfrm>
            <a:off x="1" y="0"/>
            <a:ext cx="7668344" cy="5143500"/>
          </a:xfrm>
          <a:prstGeom prst="rect">
            <a:avLst/>
          </a:prstGeom>
          <a:solidFill>
            <a:srgbClr val="42596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AU" dirty="0">
              <a:solidFill>
                <a:prstClr val="white"/>
              </a:solidFill>
            </a:endParaRPr>
          </a:p>
        </p:txBody>
      </p:sp>
      <p:sp>
        <p:nvSpPr>
          <p:cNvPr id="2" name="Title 1"/>
          <p:cNvSpPr>
            <a:spLocks noGrp="1"/>
          </p:cNvSpPr>
          <p:nvPr>
            <p:ph type="ctrTitle"/>
          </p:nvPr>
        </p:nvSpPr>
        <p:spPr>
          <a:xfrm>
            <a:off x="395536" y="1563639"/>
            <a:ext cx="5243264" cy="1224136"/>
          </a:xfrm>
        </p:spPr>
        <p:txBody>
          <a:bodyPr lIns="0" anchor="b"/>
          <a:lstStyle>
            <a:lvl1pPr>
              <a:defRPr sz="2800" cap="all" baseline="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395536" y="2986659"/>
            <a:ext cx="5243264" cy="881236"/>
          </a:xfrm>
          <a:solidFill>
            <a:srgbClr val="FFFFFF"/>
          </a:solidFill>
        </p:spPr>
        <p:txBody>
          <a:bodyPr lIns="67497" anchor="ctr">
            <a:normAutofit/>
          </a:bodyPr>
          <a:lstStyle>
            <a:lvl1pPr marL="0" indent="0" algn="l">
              <a:spcBef>
                <a:spcPts val="0"/>
              </a:spcBef>
              <a:buNone/>
              <a:defRPr sz="2000">
                <a:solidFill>
                  <a:schemeClr val="accent1"/>
                </a:solidFill>
                <a:latin typeface="+mn-lt"/>
              </a:defRPr>
            </a:lvl1pPr>
            <a:lvl2pPr marL="457166"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29" indent="0" algn="ctr">
              <a:buNone/>
              <a:defRPr>
                <a:solidFill>
                  <a:schemeClr val="tx1">
                    <a:tint val="75000"/>
                  </a:schemeClr>
                </a:solidFill>
              </a:defRPr>
            </a:lvl6pPr>
            <a:lvl7pPr marL="2742995" indent="0" algn="ctr">
              <a:buNone/>
              <a:defRPr>
                <a:solidFill>
                  <a:schemeClr val="tx1">
                    <a:tint val="75000"/>
                  </a:schemeClr>
                </a:solidFill>
              </a:defRPr>
            </a:lvl7pPr>
            <a:lvl8pPr marL="3200160" indent="0" algn="ctr">
              <a:buNone/>
              <a:defRPr>
                <a:solidFill>
                  <a:schemeClr val="tx1">
                    <a:tint val="75000"/>
                  </a:schemeClr>
                </a:solidFill>
              </a:defRPr>
            </a:lvl8pPr>
            <a:lvl9pPr marL="3657326" indent="0" algn="ctr">
              <a:buNone/>
              <a:defRPr>
                <a:solidFill>
                  <a:schemeClr val="tx1">
                    <a:tint val="75000"/>
                  </a:schemeClr>
                </a:solidFill>
              </a:defRPr>
            </a:lvl9pPr>
          </a:lstStyle>
          <a:p>
            <a:r>
              <a:rPr lang="en-US" dirty="0" smtClean="0"/>
              <a:t>Click to edit Master subtitle style</a:t>
            </a:r>
            <a:endParaRPr lang="en-AU" dirty="0"/>
          </a:p>
        </p:txBody>
      </p:sp>
      <p:grpSp>
        <p:nvGrpSpPr>
          <p:cNvPr id="53" name="Group 52"/>
          <p:cNvGrpSpPr>
            <a:grpSpLocks noChangeAspect="1"/>
          </p:cNvGrpSpPr>
          <p:nvPr userDrawn="1"/>
        </p:nvGrpSpPr>
        <p:grpSpPr>
          <a:xfrm>
            <a:off x="395538" y="351797"/>
            <a:ext cx="1400854" cy="496929"/>
            <a:chOff x="-3190875" y="-179387"/>
            <a:chExt cx="15528925" cy="5508625"/>
          </a:xfrm>
        </p:grpSpPr>
        <p:sp>
          <p:nvSpPr>
            <p:cNvPr id="54" name="Freeform 7"/>
            <p:cNvSpPr>
              <a:spLocks/>
            </p:cNvSpPr>
            <p:nvPr userDrawn="1"/>
          </p:nvSpPr>
          <p:spPr bwMode="auto">
            <a:xfrm>
              <a:off x="2598738" y="250825"/>
              <a:ext cx="98425" cy="5078413"/>
            </a:xfrm>
            <a:custGeom>
              <a:avLst/>
              <a:gdLst>
                <a:gd name="T0" fmla="*/ 13 w 26"/>
                <a:gd name="T1" fmla="*/ 0 h 1354"/>
                <a:gd name="T2" fmla="*/ 0 w 26"/>
                <a:gd name="T3" fmla="*/ 13 h 1354"/>
                <a:gd name="T4" fmla="*/ 0 w 26"/>
                <a:gd name="T5" fmla="*/ 1342 h 1354"/>
                <a:gd name="T6" fmla="*/ 13 w 26"/>
                <a:gd name="T7" fmla="*/ 1354 h 1354"/>
                <a:gd name="T8" fmla="*/ 26 w 26"/>
                <a:gd name="T9" fmla="*/ 1342 h 1354"/>
                <a:gd name="T10" fmla="*/ 26 w 26"/>
                <a:gd name="T11" fmla="*/ 13 h 1354"/>
                <a:gd name="T12" fmla="*/ 13 w 26"/>
                <a:gd name="T13" fmla="*/ 0 h 1354"/>
              </a:gdLst>
              <a:ahLst/>
              <a:cxnLst>
                <a:cxn ang="0">
                  <a:pos x="T0" y="T1"/>
                </a:cxn>
                <a:cxn ang="0">
                  <a:pos x="T2" y="T3"/>
                </a:cxn>
                <a:cxn ang="0">
                  <a:pos x="T4" y="T5"/>
                </a:cxn>
                <a:cxn ang="0">
                  <a:pos x="T6" y="T7"/>
                </a:cxn>
                <a:cxn ang="0">
                  <a:pos x="T8" y="T9"/>
                </a:cxn>
                <a:cxn ang="0">
                  <a:pos x="T10" y="T11"/>
                </a:cxn>
                <a:cxn ang="0">
                  <a:pos x="T12" y="T13"/>
                </a:cxn>
              </a:cxnLst>
              <a:rect l="0" t="0" r="r" b="b"/>
              <a:pathLst>
                <a:path w="26" h="1354">
                  <a:moveTo>
                    <a:pt x="13" y="0"/>
                  </a:moveTo>
                  <a:cubicBezTo>
                    <a:pt x="5" y="0"/>
                    <a:pt x="0" y="6"/>
                    <a:pt x="0" y="13"/>
                  </a:cubicBezTo>
                  <a:cubicBezTo>
                    <a:pt x="0" y="1342"/>
                    <a:pt x="0" y="1342"/>
                    <a:pt x="0" y="1342"/>
                  </a:cubicBezTo>
                  <a:cubicBezTo>
                    <a:pt x="0" y="1349"/>
                    <a:pt x="5" y="1354"/>
                    <a:pt x="13" y="1354"/>
                  </a:cubicBezTo>
                  <a:cubicBezTo>
                    <a:pt x="20" y="1354"/>
                    <a:pt x="26" y="1349"/>
                    <a:pt x="26" y="1342"/>
                  </a:cubicBezTo>
                  <a:cubicBezTo>
                    <a:pt x="26" y="13"/>
                    <a:pt x="26" y="13"/>
                    <a:pt x="26" y="13"/>
                  </a:cubicBezTo>
                  <a:cubicBezTo>
                    <a:pt x="26" y="6"/>
                    <a:pt x="20" y="0"/>
                    <a:pt x="1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5" name="Freeform 8"/>
            <p:cNvSpPr>
              <a:spLocks/>
            </p:cNvSpPr>
            <p:nvPr userDrawn="1"/>
          </p:nvSpPr>
          <p:spPr bwMode="auto">
            <a:xfrm>
              <a:off x="-171450" y="3097213"/>
              <a:ext cx="1946275" cy="1508125"/>
            </a:xfrm>
            <a:custGeom>
              <a:avLst/>
              <a:gdLst>
                <a:gd name="T0" fmla="*/ 864 w 1226"/>
                <a:gd name="T1" fmla="*/ 607 h 950"/>
                <a:gd name="T2" fmla="*/ 716 w 1226"/>
                <a:gd name="T3" fmla="*/ 0 h 950"/>
                <a:gd name="T4" fmla="*/ 512 w 1226"/>
                <a:gd name="T5" fmla="*/ 0 h 950"/>
                <a:gd name="T6" fmla="*/ 361 w 1226"/>
                <a:gd name="T7" fmla="*/ 603 h 950"/>
                <a:gd name="T8" fmla="*/ 224 w 1226"/>
                <a:gd name="T9" fmla="*/ 0 h 950"/>
                <a:gd name="T10" fmla="*/ 0 w 1226"/>
                <a:gd name="T11" fmla="*/ 0 h 950"/>
                <a:gd name="T12" fmla="*/ 248 w 1226"/>
                <a:gd name="T13" fmla="*/ 950 h 950"/>
                <a:gd name="T14" fmla="*/ 467 w 1226"/>
                <a:gd name="T15" fmla="*/ 950 h 950"/>
                <a:gd name="T16" fmla="*/ 612 w 1226"/>
                <a:gd name="T17" fmla="*/ 350 h 950"/>
                <a:gd name="T18" fmla="*/ 758 w 1226"/>
                <a:gd name="T19" fmla="*/ 950 h 950"/>
                <a:gd name="T20" fmla="*/ 973 w 1226"/>
                <a:gd name="T21" fmla="*/ 950 h 950"/>
                <a:gd name="T22" fmla="*/ 975 w 1226"/>
                <a:gd name="T23" fmla="*/ 941 h 950"/>
                <a:gd name="T24" fmla="*/ 1226 w 1226"/>
                <a:gd name="T25" fmla="*/ 0 h 950"/>
                <a:gd name="T26" fmla="*/ 1006 w 1226"/>
                <a:gd name="T27" fmla="*/ 0 h 950"/>
                <a:gd name="T28" fmla="*/ 864 w 1226"/>
                <a:gd name="T29" fmla="*/ 607 h 950"/>
                <a:gd name="T30" fmla="*/ 864 w 1226"/>
                <a:gd name="T31" fmla="*/ 607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6" h="950">
                  <a:moveTo>
                    <a:pt x="864" y="607"/>
                  </a:moveTo>
                  <a:lnTo>
                    <a:pt x="716" y="0"/>
                  </a:lnTo>
                  <a:lnTo>
                    <a:pt x="512" y="0"/>
                  </a:lnTo>
                  <a:lnTo>
                    <a:pt x="361" y="603"/>
                  </a:lnTo>
                  <a:lnTo>
                    <a:pt x="224" y="0"/>
                  </a:lnTo>
                  <a:lnTo>
                    <a:pt x="0" y="0"/>
                  </a:lnTo>
                  <a:lnTo>
                    <a:pt x="248" y="950"/>
                  </a:lnTo>
                  <a:lnTo>
                    <a:pt x="467" y="950"/>
                  </a:lnTo>
                  <a:lnTo>
                    <a:pt x="612" y="350"/>
                  </a:lnTo>
                  <a:lnTo>
                    <a:pt x="758" y="950"/>
                  </a:lnTo>
                  <a:lnTo>
                    <a:pt x="973" y="950"/>
                  </a:lnTo>
                  <a:lnTo>
                    <a:pt x="975" y="941"/>
                  </a:lnTo>
                  <a:lnTo>
                    <a:pt x="1226" y="0"/>
                  </a:lnTo>
                  <a:lnTo>
                    <a:pt x="1006" y="0"/>
                  </a:lnTo>
                  <a:lnTo>
                    <a:pt x="864" y="607"/>
                  </a:lnTo>
                  <a:lnTo>
                    <a:pt x="864" y="60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6" name="Freeform 9"/>
            <p:cNvSpPr>
              <a:spLocks/>
            </p:cNvSpPr>
            <p:nvPr userDrawn="1"/>
          </p:nvSpPr>
          <p:spPr bwMode="auto">
            <a:xfrm>
              <a:off x="-2987675" y="3097213"/>
              <a:ext cx="1503363" cy="1508125"/>
            </a:xfrm>
            <a:custGeom>
              <a:avLst/>
              <a:gdLst>
                <a:gd name="T0" fmla="*/ 219 w 947"/>
                <a:gd name="T1" fmla="*/ 0 h 950"/>
                <a:gd name="T2" fmla="*/ 0 w 947"/>
                <a:gd name="T3" fmla="*/ 0 h 950"/>
                <a:gd name="T4" fmla="*/ 0 w 947"/>
                <a:gd name="T5" fmla="*/ 950 h 950"/>
                <a:gd name="T6" fmla="*/ 212 w 947"/>
                <a:gd name="T7" fmla="*/ 950 h 950"/>
                <a:gd name="T8" fmla="*/ 212 w 947"/>
                <a:gd name="T9" fmla="*/ 345 h 950"/>
                <a:gd name="T10" fmla="*/ 727 w 947"/>
                <a:gd name="T11" fmla="*/ 950 h 950"/>
                <a:gd name="T12" fmla="*/ 947 w 947"/>
                <a:gd name="T13" fmla="*/ 950 h 950"/>
                <a:gd name="T14" fmla="*/ 947 w 947"/>
                <a:gd name="T15" fmla="*/ 0 h 950"/>
                <a:gd name="T16" fmla="*/ 734 w 947"/>
                <a:gd name="T17" fmla="*/ 0 h 950"/>
                <a:gd name="T18" fmla="*/ 734 w 947"/>
                <a:gd name="T19" fmla="*/ 607 h 950"/>
                <a:gd name="T20" fmla="*/ 219 w 947"/>
                <a:gd name="T21" fmla="*/ 0 h 950"/>
                <a:gd name="T22" fmla="*/ 219 w 947"/>
                <a:gd name="T23"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950">
                  <a:moveTo>
                    <a:pt x="219" y="0"/>
                  </a:moveTo>
                  <a:lnTo>
                    <a:pt x="0" y="0"/>
                  </a:lnTo>
                  <a:lnTo>
                    <a:pt x="0" y="950"/>
                  </a:lnTo>
                  <a:lnTo>
                    <a:pt x="212" y="950"/>
                  </a:lnTo>
                  <a:lnTo>
                    <a:pt x="212" y="345"/>
                  </a:lnTo>
                  <a:lnTo>
                    <a:pt x="727" y="950"/>
                  </a:lnTo>
                  <a:lnTo>
                    <a:pt x="947" y="950"/>
                  </a:lnTo>
                  <a:lnTo>
                    <a:pt x="947" y="0"/>
                  </a:lnTo>
                  <a:lnTo>
                    <a:pt x="734" y="0"/>
                  </a:lnTo>
                  <a:lnTo>
                    <a:pt x="734" y="607"/>
                  </a:lnTo>
                  <a:lnTo>
                    <a:pt x="219" y="0"/>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7" name="Freeform 10"/>
            <p:cNvSpPr>
              <a:spLocks/>
            </p:cNvSpPr>
            <p:nvPr userDrawn="1"/>
          </p:nvSpPr>
          <p:spPr bwMode="auto">
            <a:xfrm>
              <a:off x="-3025775" y="4822825"/>
              <a:ext cx="438150" cy="484188"/>
            </a:xfrm>
            <a:custGeom>
              <a:avLst/>
              <a:gdLst>
                <a:gd name="T0" fmla="*/ 64 w 117"/>
                <a:gd name="T1" fmla="*/ 76 h 129"/>
                <a:gd name="T2" fmla="*/ 96 w 117"/>
                <a:gd name="T3" fmla="*/ 76 h 129"/>
                <a:gd name="T4" fmla="*/ 96 w 117"/>
                <a:gd name="T5" fmla="*/ 100 h 129"/>
                <a:gd name="T6" fmla="*/ 66 w 117"/>
                <a:gd name="T7" fmla="*/ 109 h 129"/>
                <a:gd name="T8" fmla="*/ 23 w 117"/>
                <a:gd name="T9" fmla="*/ 65 h 129"/>
                <a:gd name="T10" fmla="*/ 23 w 117"/>
                <a:gd name="T11" fmla="*/ 64 h 129"/>
                <a:gd name="T12" fmla="*/ 64 w 117"/>
                <a:gd name="T13" fmla="*/ 20 h 129"/>
                <a:gd name="T14" fmla="*/ 98 w 117"/>
                <a:gd name="T15" fmla="*/ 34 h 129"/>
                <a:gd name="T16" fmla="*/ 112 w 117"/>
                <a:gd name="T17" fmla="*/ 17 h 129"/>
                <a:gd name="T18" fmla="*/ 65 w 117"/>
                <a:gd name="T19" fmla="*/ 0 h 129"/>
                <a:gd name="T20" fmla="*/ 0 w 117"/>
                <a:gd name="T21" fmla="*/ 65 h 129"/>
                <a:gd name="T22" fmla="*/ 0 w 117"/>
                <a:gd name="T23" fmla="*/ 65 h 129"/>
                <a:gd name="T24" fmla="*/ 65 w 117"/>
                <a:gd name="T25" fmla="*/ 129 h 129"/>
                <a:gd name="T26" fmla="*/ 117 w 117"/>
                <a:gd name="T27" fmla="*/ 110 h 129"/>
                <a:gd name="T28" fmla="*/ 117 w 117"/>
                <a:gd name="T29" fmla="*/ 57 h 129"/>
                <a:gd name="T30" fmla="*/ 64 w 117"/>
                <a:gd name="T31" fmla="*/ 57 h 129"/>
                <a:gd name="T32" fmla="*/ 64 w 117"/>
                <a:gd name="T33"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29">
                  <a:moveTo>
                    <a:pt x="64" y="76"/>
                  </a:moveTo>
                  <a:cubicBezTo>
                    <a:pt x="96" y="76"/>
                    <a:pt x="96" y="76"/>
                    <a:pt x="96" y="76"/>
                  </a:cubicBezTo>
                  <a:cubicBezTo>
                    <a:pt x="96" y="100"/>
                    <a:pt x="96" y="100"/>
                    <a:pt x="96" y="100"/>
                  </a:cubicBezTo>
                  <a:cubicBezTo>
                    <a:pt x="88" y="105"/>
                    <a:pt x="77" y="109"/>
                    <a:pt x="66" y="109"/>
                  </a:cubicBezTo>
                  <a:cubicBezTo>
                    <a:pt x="40" y="109"/>
                    <a:pt x="23" y="90"/>
                    <a:pt x="23" y="65"/>
                  </a:cubicBezTo>
                  <a:cubicBezTo>
                    <a:pt x="23" y="64"/>
                    <a:pt x="23" y="64"/>
                    <a:pt x="23" y="64"/>
                  </a:cubicBezTo>
                  <a:cubicBezTo>
                    <a:pt x="23" y="40"/>
                    <a:pt x="41" y="20"/>
                    <a:pt x="64" y="20"/>
                  </a:cubicBezTo>
                  <a:cubicBezTo>
                    <a:pt x="79" y="20"/>
                    <a:pt x="89" y="26"/>
                    <a:pt x="98" y="34"/>
                  </a:cubicBezTo>
                  <a:cubicBezTo>
                    <a:pt x="112" y="17"/>
                    <a:pt x="112" y="17"/>
                    <a:pt x="112" y="17"/>
                  </a:cubicBezTo>
                  <a:cubicBezTo>
                    <a:pt x="99" y="6"/>
                    <a:pt x="86" y="0"/>
                    <a:pt x="65" y="0"/>
                  </a:cubicBezTo>
                  <a:cubicBezTo>
                    <a:pt x="27" y="0"/>
                    <a:pt x="0" y="30"/>
                    <a:pt x="0" y="65"/>
                  </a:cubicBezTo>
                  <a:cubicBezTo>
                    <a:pt x="0" y="65"/>
                    <a:pt x="0" y="65"/>
                    <a:pt x="0" y="65"/>
                  </a:cubicBezTo>
                  <a:cubicBezTo>
                    <a:pt x="0" y="101"/>
                    <a:pt x="26" y="129"/>
                    <a:pt x="65" y="129"/>
                  </a:cubicBezTo>
                  <a:cubicBezTo>
                    <a:pt x="87" y="129"/>
                    <a:pt x="104" y="120"/>
                    <a:pt x="117" y="110"/>
                  </a:cubicBezTo>
                  <a:cubicBezTo>
                    <a:pt x="117" y="57"/>
                    <a:pt x="117" y="57"/>
                    <a:pt x="117" y="57"/>
                  </a:cubicBezTo>
                  <a:cubicBezTo>
                    <a:pt x="64" y="57"/>
                    <a:pt x="64" y="57"/>
                    <a:pt x="64" y="57"/>
                  </a:cubicBezTo>
                  <a:cubicBezTo>
                    <a:pt x="64" y="76"/>
                    <a:pt x="64" y="76"/>
                    <a:pt x="64"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8" name="Freeform 11"/>
            <p:cNvSpPr>
              <a:spLocks noEditPoints="1"/>
            </p:cNvSpPr>
            <p:nvPr userDrawn="1"/>
          </p:nvSpPr>
          <p:spPr bwMode="auto">
            <a:xfrm>
              <a:off x="-2538413" y="4822825"/>
              <a:ext cx="487363" cy="484188"/>
            </a:xfrm>
            <a:custGeom>
              <a:avLst/>
              <a:gdLst>
                <a:gd name="T0" fmla="*/ 65 w 130"/>
                <a:gd name="T1" fmla="*/ 0 h 129"/>
                <a:gd name="T2" fmla="*/ 0 w 130"/>
                <a:gd name="T3" fmla="*/ 65 h 129"/>
                <a:gd name="T4" fmla="*/ 0 w 130"/>
                <a:gd name="T5" fmla="*/ 65 h 129"/>
                <a:gd name="T6" fmla="*/ 65 w 130"/>
                <a:gd name="T7" fmla="*/ 129 h 129"/>
                <a:gd name="T8" fmla="*/ 130 w 130"/>
                <a:gd name="T9" fmla="*/ 65 h 129"/>
                <a:gd name="T10" fmla="*/ 130 w 130"/>
                <a:gd name="T11" fmla="*/ 64 h 129"/>
                <a:gd name="T12" fmla="*/ 65 w 130"/>
                <a:gd name="T13" fmla="*/ 0 h 129"/>
                <a:gd name="T14" fmla="*/ 107 w 130"/>
                <a:gd name="T15" fmla="*/ 65 h 129"/>
                <a:gd name="T16" fmla="*/ 65 w 130"/>
                <a:gd name="T17" fmla="*/ 109 h 129"/>
                <a:gd name="T18" fmla="*/ 23 w 130"/>
                <a:gd name="T19" fmla="*/ 65 h 129"/>
                <a:gd name="T20" fmla="*/ 23 w 130"/>
                <a:gd name="T21" fmla="*/ 64 h 129"/>
                <a:gd name="T22" fmla="*/ 65 w 130"/>
                <a:gd name="T23" fmla="*/ 20 h 129"/>
                <a:gd name="T24" fmla="*/ 107 w 130"/>
                <a:gd name="T25" fmla="*/ 65 h 129"/>
                <a:gd name="T26" fmla="*/ 107 w 130"/>
                <a:gd name="T27" fmla="*/ 6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129">
                  <a:moveTo>
                    <a:pt x="65" y="0"/>
                  </a:moveTo>
                  <a:cubicBezTo>
                    <a:pt x="27" y="0"/>
                    <a:pt x="0" y="30"/>
                    <a:pt x="0" y="65"/>
                  </a:cubicBezTo>
                  <a:cubicBezTo>
                    <a:pt x="0" y="65"/>
                    <a:pt x="0" y="65"/>
                    <a:pt x="0" y="65"/>
                  </a:cubicBezTo>
                  <a:cubicBezTo>
                    <a:pt x="0" y="100"/>
                    <a:pt x="27" y="129"/>
                    <a:pt x="65" y="129"/>
                  </a:cubicBezTo>
                  <a:cubicBezTo>
                    <a:pt x="103" y="129"/>
                    <a:pt x="130" y="100"/>
                    <a:pt x="130" y="65"/>
                  </a:cubicBezTo>
                  <a:cubicBezTo>
                    <a:pt x="130" y="64"/>
                    <a:pt x="130" y="64"/>
                    <a:pt x="130" y="64"/>
                  </a:cubicBezTo>
                  <a:cubicBezTo>
                    <a:pt x="130" y="29"/>
                    <a:pt x="103" y="0"/>
                    <a:pt x="65" y="0"/>
                  </a:cubicBezTo>
                  <a:close/>
                  <a:moveTo>
                    <a:pt x="107" y="65"/>
                  </a:moveTo>
                  <a:cubicBezTo>
                    <a:pt x="107" y="89"/>
                    <a:pt x="90" y="109"/>
                    <a:pt x="65" y="109"/>
                  </a:cubicBezTo>
                  <a:cubicBezTo>
                    <a:pt x="40" y="109"/>
                    <a:pt x="23" y="89"/>
                    <a:pt x="23" y="65"/>
                  </a:cubicBezTo>
                  <a:cubicBezTo>
                    <a:pt x="23" y="64"/>
                    <a:pt x="23" y="64"/>
                    <a:pt x="23" y="64"/>
                  </a:cubicBezTo>
                  <a:cubicBezTo>
                    <a:pt x="23" y="40"/>
                    <a:pt x="40" y="20"/>
                    <a:pt x="65" y="20"/>
                  </a:cubicBezTo>
                  <a:cubicBezTo>
                    <a:pt x="89" y="20"/>
                    <a:pt x="107" y="40"/>
                    <a:pt x="107" y="65"/>
                  </a:cubicBezTo>
                  <a:cubicBezTo>
                    <a:pt x="107" y="65"/>
                    <a:pt x="107" y="65"/>
                    <a:pt x="107"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9" name="Freeform 12"/>
            <p:cNvSpPr>
              <a:spLocks/>
            </p:cNvSpPr>
            <p:nvPr userDrawn="1"/>
          </p:nvSpPr>
          <p:spPr bwMode="auto">
            <a:xfrm>
              <a:off x="-2058988" y="4830763"/>
              <a:ext cx="461963" cy="471488"/>
            </a:xfrm>
            <a:custGeom>
              <a:avLst/>
              <a:gdLst>
                <a:gd name="T0" fmla="*/ 147 w 291"/>
                <a:gd name="T1" fmla="*/ 227 h 297"/>
                <a:gd name="T2" fmla="*/ 57 w 291"/>
                <a:gd name="T3" fmla="*/ 0 h 297"/>
                <a:gd name="T4" fmla="*/ 0 w 291"/>
                <a:gd name="T5" fmla="*/ 0 h 297"/>
                <a:gd name="T6" fmla="*/ 123 w 291"/>
                <a:gd name="T7" fmla="*/ 297 h 297"/>
                <a:gd name="T8" fmla="*/ 168 w 291"/>
                <a:gd name="T9" fmla="*/ 297 h 297"/>
                <a:gd name="T10" fmla="*/ 291 w 291"/>
                <a:gd name="T11" fmla="*/ 0 h 297"/>
                <a:gd name="T12" fmla="*/ 234 w 291"/>
                <a:gd name="T13" fmla="*/ 0 h 297"/>
                <a:gd name="T14" fmla="*/ 147 w 291"/>
                <a:gd name="T15" fmla="*/ 227 h 297"/>
                <a:gd name="T16" fmla="*/ 147 w 291"/>
                <a:gd name="T17" fmla="*/ 22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297">
                  <a:moveTo>
                    <a:pt x="147" y="227"/>
                  </a:moveTo>
                  <a:lnTo>
                    <a:pt x="57" y="0"/>
                  </a:lnTo>
                  <a:lnTo>
                    <a:pt x="0" y="0"/>
                  </a:lnTo>
                  <a:lnTo>
                    <a:pt x="123" y="297"/>
                  </a:lnTo>
                  <a:lnTo>
                    <a:pt x="168" y="297"/>
                  </a:lnTo>
                  <a:lnTo>
                    <a:pt x="291" y="0"/>
                  </a:lnTo>
                  <a:lnTo>
                    <a:pt x="234" y="0"/>
                  </a:lnTo>
                  <a:lnTo>
                    <a:pt x="147" y="227"/>
                  </a:lnTo>
                  <a:lnTo>
                    <a:pt x="147" y="2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0" name="Freeform 13"/>
            <p:cNvSpPr>
              <a:spLocks/>
            </p:cNvSpPr>
            <p:nvPr userDrawn="1"/>
          </p:nvSpPr>
          <p:spPr bwMode="auto">
            <a:xfrm>
              <a:off x="-1541463" y="4830763"/>
              <a:ext cx="349250" cy="468313"/>
            </a:xfrm>
            <a:custGeom>
              <a:avLst/>
              <a:gdLst>
                <a:gd name="T0" fmla="*/ 50 w 220"/>
                <a:gd name="T1" fmla="*/ 170 h 295"/>
                <a:gd name="T2" fmla="*/ 199 w 220"/>
                <a:gd name="T3" fmla="*/ 170 h 295"/>
                <a:gd name="T4" fmla="*/ 199 w 220"/>
                <a:gd name="T5" fmla="*/ 123 h 295"/>
                <a:gd name="T6" fmla="*/ 50 w 220"/>
                <a:gd name="T7" fmla="*/ 123 h 295"/>
                <a:gd name="T8" fmla="*/ 50 w 220"/>
                <a:gd name="T9" fmla="*/ 47 h 295"/>
                <a:gd name="T10" fmla="*/ 218 w 220"/>
                <a:gd name="T11" fmla="*/ 47 h 295"/>
                <a:gd name="T12" fmla="*/ 218 w 220"/>
                <a:gd name="T13" fmla="*/ 0 h 295"/>
                <a:gd name="T14" fmla="*/ 0 w 220"/>
                <a:gd name="T15" fmla="*/ 0 h 295"/>
                <a:gd name="T16" fmla="*/ 0 w 220"/>
                <a:gd name="T17" fmla="*/ 295 h 295"/>
                <a:gd name="T18" fmla="*/ 220 w 220"/>
                <a:gd name="T19" fmla="*/ 295 h 295"/>
                <a:gd name="T20" fmla="*/ 220 w 220"/>
                <a:gd name="T21" fmla="*/ 248 h 295"/>
                <a:gd name="T22" fmla="*/ 50 w 220"/>
                <a:gd name="T23" fmla="*/ 248 h 295"/>
                <a:gd name="T24" fmla="*/ 50 w 220"/>
                <a:gd name="T25" fmla="*/ 170 h 295"/>
                <a:gd name="T26" fmla="*/ 50 w 220"/>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295">
                  <a:moveTo>
                    <a:pt x="50" y="170"/>
                  </a:moveTo>
                  <a:lnTo>
                    <a:pt x="199" y="170"/>
                  </a:lnTo>
                  <a:lnTo>
                    <a:pt x="199" y="123"/>
                  </a:lnTo>
                  <a:lnTo>
                    <a:pt x="50" y="123"/>
                  </a:lnTo>
                  <a:lnTo>
                    <a:pt x="50" y="47"/>
                  </a:lnTo>
                  <a:lnTo>
                    <a:pt x="218" y="47"/>
                  </a:lnTo>
                  <a:lnTo>
                    <a:pt x="218" y="0"/>
                  </a:lnTo>
                  <a:lnTo>
                    <a:pt x="0" y="0"/>
                  </a:lnTo>
                  <a:lnTo>
                    <a:pt x="0" y="295"/>
                  </a:lnTo>
                  <a:lnTo>
                    <a:pt x="220" y="295"/>
                  </a:lnTo>
                  <a:lnTo>
                    <a:pt x="220" y="248"/>
                  </a:lnTo>
                  <a:lnTo>
                    <a:pt x="50" y="248"/>
                  </a:lnTo>
                  <a:lnTo>
                    <a:pt x="50" y="170"/>
                  </a:lnTo>
                  <a:lnTo>
                    <a:pt x="50" y="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1" name="Freeform 14"/>
            <p:cNvSpPr>
              <a:spLocks noEditPoints="1"/>
            </p:cNvSpPr>
            <p:nvPr userDrawn="1"/>
          </p:nvSpPr>
          <p:spPr bwMode="auto">
            <a:xfrm>
              <a:off x="-1112838" y="4830763"/>
              <a:ext cx="393700" cy="468313"/>
            </a:xfrm>
            <a:custGeom>
              <a:avLst/>
              <a:gdLst>
                <a:gd name="T0" fmla="*/ 101 w 105"/>
                <a:gd name="T1" fmla="*/ 40 h 125"/>
                <a:gd name="T2" fmla="*/ 101 w 105"/>
                <a:gd name="T3" fmla="*/ 40 h 125"/>
                <a:gd name="T4" fmla="*/ 91 w 105"/>
                <a:gd name="T5" fmla="*/ 13 h 125"/>
                <a:gd name="T6" fmla="*/ 55 w 105"/>
                <a:gd name="T7" fmla="*/ 0 h 125"/>
                <a:gd name="T8" fmla="*/ 0 w 105"/>
                <a:gd name="T9" fmla="*/ 0 h 125"/>
                <a:gd name="T10" fmla="*/ 0 w 105"/>
                <a:gd name="T11" fmla="*/ 125 h 125"/>
                <a:gd name="T12" fmla="*/ 22 w 105"/>
                <a:gd name="T13" fmla="*/ 125 h 125"/>
                <a:gd name="T14" fmla="*/ 22 w 105"/>
                <a:gd name="T15" fmla="*/ 81 h 125"/>
                <a:gd name="T16" fmla="*/ 49 w 105"/>
                <a:gd name="T17" fmla="*/ 81 h 125"/>
                <a:gd name="T18" fmla="*/ 80 w 105"/>
                <a:gd name="T19" fmla="*/ 125 h 125"/>
                <a:gd name="T20" fmla="*/ 105 w 105"/>
                <a:gd name="T21" fmla="*/ 125 h 125"/>
                <a:gd name="T22" fmla="*/ 72 w 105"/>
                <a:gd name="T23" fmla="*/ 78 h 125"/>
                <a:gd name="T24" fmla="*/ 101 w 105"/>
                <a:gd name="T25" fmla="*/ 40 h 125"/>
                <a:gd name="T26" fmla="*/ 22 w 105"/>
                <a:gd name="T27" fmla="*/ 62 h 125"/>
                <a:gd name="T28" fmla="*/ 22 w 105"/>
                <a:gd name="T29" fmla="*/ 20 h 125"/>
                <a:gd name="T30" fmla="*/ 53 w 105"/>
                <a:gd name="T31" fmla="*/ 20 h 125"/>
                <a:gd name="T32" fmla="*/ 79 w 105"/>
                <a:gd name="T33" fmla="*/ 41 h 125"/>
                <a:gd name="T34" fmla="*/ 79 w 105"/>
                <a:gd name="T35" fmla="*/ 41 h 125"/>
                <a:gd name="T36" fmla="*/ 54 w 105"/>
                <a:gd name="T37" fmla="*/ 62 h 125"/>
                <a:gd name="T38" fmla="*/ 22 w 105"/>
                <a:gd name="T39"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25">
                  <a:moveTo>
                    <a:pt x="101" y="40"/>
                  </a:moveTo>
                  <a:cubicBezTo>
                    <a:pt x="101" y="40"/>
                    <a:pt x="101" y="40"/>
                    <a:pt x="101" y="40"/>
                  </a:cubicBezTo>
                  <a:cubicBezTo>
                    <a:pt x="101" y="29"/>
                    <a:pt x="98" y="20"/>
                    <a:pt x="91" y="13"/>
                  </a:cubicBezTo>
                  <a:cubicBezTo>
                    <a:pt x="83" y="5"/>
                    <a:pt x="71" y="0"/>
                    <a:pt x="55" y="0"/>
                  </a:cubicBezTo>
                  <a:cubicBezTo>
                    <a:pt x="0" y="0"/>
                    <a:pt x="0" y="0"/>
                    <a:pt x="0" y="0"/>
                  </a:cubicBezTo>
                  <a:cubicBezTo>
                    <a:pt x="0" y="125"/>
                    <a:pt x="0" y="125"/>
                    <a:pt x="0" y="125"/>
                  </a:cubicBezTo>
                  <a:cubicBezTo>
                    <a:pt x="22" y="125"/>
                    <a:pt x="22" y="125"/>
                    <a:pt x="22" y="125"/>
                  </a:cubicBezTo>
                  <a:cubicBezTo>
                    <a:pt x="22" y="81"/>
                    <a:pt x="22" y="81"/>
                    <a:pt x="22" y="81"/>
                  </a:cubicBezTo>
                  <a:cubicBezTo>
                    <a:pt x="49" y="81"/>
                    <a:pt x="49" y="81"/>
                    <a:pt x="49" y="81"/>
                  </a:cubicBezTo>
                  <a:cubicBezTo>
                    <a:pt x="80" y="125"/>
                    <a:pt x="80" y="125"/>
                    <a:pt x="80" y="125"/>
                  </a:cubicBezTo>
                  <a:cubicBezTo>
                    <a:pt x="105" y="125"/>
                    <a:pt x="105" y="125"/>
                    <a:pt x="105" y="125"/>
                  </a:cubicBezTo>
                  <a:cubicBezTo>
                    <a:pt x="72" y="78"/>
                    <a:pt x="72" y="78"/>
                    <a:pt x="72" y="78"/>
                  </a:cubicBezTo>
                  <a:cubicBezTo>
                    <a:pt x="89" y="73"/>
                    <a:pt x="101" y="60"/>
                    <a:pt x="101" y="40"/>
                  </a:cubicBezTo>
                  <a:close/>
                  <a:moveTo>
                    <a:pt x="22" y="62"/>
                  </a:moveTo>
                  <a:cubicBezTo>
                    <a:pt x="22" y="20"/>
                    <a:pt x="22" y="20"/>
                    <a:pt x="22" y="20"/>
                  </a:cubicBezTo>
                  <a:cubicBezTo>
                    <a:pt x="53" y="20"/>
                    <a:pt x="53" y="20"/>
                    <a:pt x="53" y="20"/>
                  </a:cubicBezTo>
                  <a:cubicBezTo>
                    <a:pt x="70" y="20"/>
                    <a:pt x="79" y="28"/>
                    <a:pt x="79" y="41"/>
                  </a:cubicBezTo>
                  <a:cubicBezTo>
                    <a:pt x="79" y="41"/>
                    <a:pt x="79" y="41"/>
                    <a:pt x="79" y="41"/>
                  </a:cubicBezTo>
                  <a:cubicBezTo>
                    <a:pt x="79" y="54"/>
                    <a:pt x="69" y="62"/>
                    <a:pt x="54" y="62"/>
                  </a:cubicBezTo>
                  <a:cubicBezTo>
                    <a:pt x="22" y="62"/>
                    <a:pt x="22" y="62"/>
                    <a:pt x="22"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2" name="Freeform 15"/>
            <p:cNvSpPr>
              <a:spLocks/>
            </p:cNvSpPr>
            <p:nvPr userDrawn="1"/>
          </p:nvSpPr>
          <p:spPr bwMode="auto">
            <a:xfrm>
              <a:off x="-658813" y="4830763"/>
              <a:ext cx="404813" cy="468313"/>
            </a:xfrm>
            <a:custGeom>
              <a:avLst/>
              <a:gdLst>
                <a:gd name="T0" fmla="*/ 203 w 255"/>
                <a:gd name="T1" fmla="*/ 203 h 295"/>
                <a:gd name="T2" fmla="*/ 47 w 255"/>
                <a:gd name="T3" fmla="*/ 0 h 295"/>
                <a:gd name="T4" fmla="*/ 0 w 255"/>
                <a:gd name="T5" fmla="*/ 0 h 295"/>
                <a:gd name="T6" fmla="*/ 0 w 255"/>
                <a:gd name="T7" fmla="*/ 295 h 295"/>
                <a:gd name="T8" fmla="*/ 49 w 255"/>
                <a:gd name="T9" fmla="*/ 295 h 295"/>
                <a:gd name="T10" fmla="*/ 49 w 255"/>
                <a:gd name="T11" fmla="*/ 85 h 295"/>
                <a:gd name="T12" fmla="*/ 212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49" y="295"/>
                  </a:lnTo>
                  <a:lnTo>
                    <a:pt x="49" y="85"/>
                  </a:lnTo>
                  <a:lnTo>
                    <a:pt x="212" y="295"/>
                  </a:lnTo>
                  <a:lnTo>
                    <a:pt x="255" y="295"/>
                  </a:lnTo>
                  <a:lnTo>
                    <a:pt x="255" y="0"/>
                  </a:lnTo>
                  <a:lnTo>
                    <a:pt x="203" y="0"/>
                  </a:lnTo>
                  <a:lnTo>
                    <a:pt x="203" y="203"/>
                  </a:lnTo>
                  <a:lnTo>
                    <a:pt x="203"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3" name="Freeform 16"/>
            <p:cNvSpPr>
              <a:spLocks/>
            </p:cNvSpPr>
            <p:nvPr userDrawn="1"/>
          </p:nvSpPr>
          <p:spPr bwMode="auto">
            <a:xfrm>
              <a:off x="-171450" y="4830763"/>
              <a:ext cx="457200" cy="468313"/>
            </a:xfrm>
            <a:custGeom>
              <a:avLst/>
              <a:gdLst>
                <a:gd name="T0" fmla="*/ 144 w 288"/>
                <a:gd name="T1" fmla="*/ 139 h 295"/>
                <a:gd name="T2" fmla="*/ 54 w 288"/>
                <a:gd name="T3" fmla="*/ 0 h 295"/>
                <a:gd name="T4" fmla="*/ 0 w 288"/>
                <a:gd name="T5" fmla="*/ 0 h 295"/>
                <a:gd name="T6" fmla="*/ 0 w 288"/>
                <a:gd name="T7" fmla="*/ 295 h 295"/>
                <a:gd name="T8" fmla="*/ 52 w 288"/>
                <a:gd name="T9" fmla="*/ 295 h 295"/>
                <a:gd name="T10" fmla="*/ 52 w 288"/>
                <a:gd name="T11" fmla="*/ 85 h 295"/>
                <a:gd name="T12" fmla="*/ 141 w 288"/>
                <a:gd name="T13" fmla="*/ 222 h 295"/>
                <a:gd name="T14" fmla="*/ 144 w 288"/>
                <a:gd name="T15" fmla="*/ 222 h 295"/>
                <a:gd name="T16" fmla="*/ 236 w 288"/>
                <a:gd name="T17" fmla="*/ 85 h 295"/>
                <a:gd name="T18" fmla="*/ 236 w 288"/>
                <a:gd name="T19" fmla="*/ 295 h 295"/>
                <a:gd name="T20" fmla="*/ 288 w 288"/>
                <a:gd name="T21" fmla="*/ 295 h 295"/>
                <a:gd name="T22" fmla="*/ 288 w 288"/>
                <a:gd name="T23" fmla="*/ 0 h 295"/>
                <a:gd name="T24" fmla="*/ 234 w 288"/>
                <a:gd name="T25" fmla="*/ 0 h 295"/>
                <a:gd name="T26" fmla="*/ 144 w 288"/>
                <a:gd name="T27" fmla="*/ 139 h 295"/>
                <a:gd name="T28" fmla="*/ 144 w 288"/>
                <a:gd name="T29" fmla="*/ 13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95">
                  <a:moveTo>
                    <a:pt x="144" y="139"/>
                  </a:moveTo>
                  <a:lnTo>
                    <a:pt x="54" y="0"/>
                  </a:lnTo>
                  <a:lnTo>
                    <a:pt x="0" y="0"/>
                  </a:lnTo>
                  <a:lnTo>
                    <a:pt x="0" y="295"/>
                  </a:lnTo>
                  <a:lnTo>
                    <a:pt x="52" y="295"/>
                  </a:lnTo>
                  <a:lnTo>
                    <a:pt x="52" y="85"/>
                  </a:lnTo>
                  <a:lnTo>
                    <a:pt x="141" y="222"/>
                  </a:lnTo>
                  <a:lnTo>
                    <a:pt x="144" y="222"/>
                  </a:lnTo>
                  <a:lnTo>
                    <a:pt x="236" y="85"/>
                  </a:lnTo>
                  <a:lnTo>
                    <a:pt x="236" y="295"/>
                  </a:lnTo>
                  <a:lnTo>
                    <a:pt x="288" y="295"/>
                  </a:lnTo>
                  <a:lnTo>
                    <a:pt x="288" y="0"/>
                  </a:lnTo>
                  <a:lnTo>
                    <a:pt x="234" y="0"/>
                  </a:lnTo>
                  <a:lnTo>
                    <a:pt x="144" y="139"/>
                  </a:lnTo>
                  <a:lnTo>
                    <a:pt x="144"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4" name="Freeform 17"/>
            <p:cNvSpPr>
              <a:spLocks/>
            </p:cNvSpPr>
            <p:nvPr userDrawn="1"/>
          </p:nvSpPr>
          <p:spPr bwMode="auto">
            <a:xfrm>
              <a:off x="365125" y="4830763"/>
              <a:ext cx="347663" cy="468313"/>
            </a:xfrm>
            <a:custGeom>
              <a:avLst/>
              <a:gdLst>
                <a:gd name="T0" fmla="*/ 52 w 219"/>
                <a:gd name="T1" fmla="*/ 170 h 295"/>
                <a:gd name="T2" fmla="*/ 198 w 219"/>
                <a:gd name="T3" fmla="*/ 170 h 295"/>
                <a:gd name="T4" fmla="*/ 198 w 219"/>
                <a:gd name="T5" fmla="*/ 123 h 295"/>
                <a:gd name="T6" fmla="*/ 52 w 219"/>
                <a:gd name="T7" fmla="*/ 123 h 295"/>
                <a:gd name="T8" fmla="*/ 52 w 219"/>
                <a:gd name="T9" fmla="*/ 47 h 295"/>
                <a:gd name="T10" fmla="*/ 217 w 219"/>
                <a:gd name="T11" fmla="*/ 47 h 295"/>
                <a:gd name="T12" fmla="*/ 217 w 219"/>
                <a:gd name="T13" fmla="*/ 0 h 295"/>
                <a:gd name="T14" fmla="*/ 0 w 219"/>
                <a:gd name="T15" fmla="*/ 0 h 295"/>
                <a:gd name="T16" fmla="*/ 0 w 219"/>
                <a:gd name="T17" fmla="*/ 295 h 295"/>
                <a:gd name="T18" fmla="*/ 219 w 219"/>
                <a:gd name="T19" fmla="*/ 295 h 295"/>
                <a:gd name="T20" fmla="*/ 219 w 219"/>
                <a:gd name="T21" fmla="*/ 248 h 295"/>
                <a:gd name="T22" fmla="*/ 52 w 219"/>
                <a:gd name="T23" fmla="*/ 248 h 295"/>
                <a:gd name="T24" fmla="*/ 52 w 219"/>
                <a:gd name="T25" fmla="*/ 170 h 295"/>
                <a:gd name="T26" fmla="*/ 52 w 219"/>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9" h="295">
                  <a:moveTo>
                    <a:pt x="52" y="170"/>
                  </a:moveTo>
                  <a:lnTo>
                    <a:pt x="198" y="170"/>
                  </a:lnTo>
                  <a:lnTo>
                    <a:pt x="198" y="123"/>
                  </a:lnTo>
                  <a:lnTo>
                    <a:pt x="52" y="123"/>
                  </a:lnTo>
                  <a:lnTo>
                    <a:pt x="52" y="47"/>
                  </a:lnTo>
                  <a:lnTo>
                    <a:pt x="217" y="47"/>
                  </a:lnTo>
                  <a:lnTo>
                    <a:pt x="217" y="0"/>
                  </a:lnTo>
                  <a:lnTo>
                    <a:pt x="0" y="0"/>
                  </a:lnTo>
                  <a:lnTo>
                    <a:pt x="0" y="295"/>
                  </a:lnTo>
                  <a:lnTo>
                    <a:pt x="219" y="295"/>
                  </a:lnTo>
                  <a:lnTo>
                    <a:pt x="219" y="248"/>
                  </a:lnTo>
                  <a:lnTo>
                    <a:pt x="52" y="248"/>
                  </a:lnTo>
                  <a:lnTo>
                    <a:pt x="52" y="170"/>
                  </a:lnTo>
                  <a:lnTo>
                    <a:pt x="52" y="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5" name="Freeform 18"/>
            <p:cNvSpPr>
              <a:spLocks/>
            </p:cNvSpPr>
            <p:nvPr userDrawn="1"/>
          </p:nvSpPr>
          <p:spPr bwMode="auto">
            <a:xfrm>
              <a:off x="795338" y="4830763"/>
              <a:ext cx="404813" cy="468313"/>
            </a:xfrm>
            <a:custGeom>
              <a:avLst/>
              <a:gdLst>
                <a:gd name="T0" fmla="*/ 203 w 255"/>
                <a:gd name="T1" fmla="*/ 203 h 295"/>
                <a:gd name="T2" fmla="*/ 47 w 255"/>
                <a:gd name="T3" fmla="*/ 0 h 295"/>
                <a:gd name="T4" fmla="*/ 0 w 255"/>
                <a:gd name="T5" fmla="*/ 0 h 295"/>
                <a:gd name="T6" fmla="*/ 0 w 255"/>
                <a:gd name="T7" fmla="*/ 295 h 295"/>
                <a:gd name="T8" fmla="*/ 50 w 255"/>
                <a:gd name="T9" fmla="*/ 295 h 295"/>
                <a:gd name="T10" fmla="*/ 50 w 255"/>
                <a:gd name="T11" fmla="*/ 85 h 295"/>
                <a:gd name="T12" fmla="*/ 213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50" y="295"/>
                  </a:lnTo>
                  <a:lnTo>
                    <a:pt x="50" y="85"/>
                  </a:lnTo>
                  <a:lnTo>
                    <a:pt x="213" y="295"/>
                  </a:lnTo>
                  <a:lnTo>
                    <a:pt x="255" y="295"/>
                  </a:lnTo>
                  <a:lnTo>
                    <a:pt x="255" y="0"/>
                  </a:lnTo>
                  <a:lnTo>
                    <a:pt x="203" y="0"/>
                  </a:lnTo>
                  <a:lnTo>
                    <a:pt x="203" y="203"/>
                  </a:lnTo>
                  <a:lnTo>
                    <a:pt x="203"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6" name="Freeform 19"/>
            <p:cNvSpPr>
              <a:spLocks/>
            </p:cNvSpPr>
            <p:nvPr userDrawn="1"/>
          </p:nvSpPr>
          <p:spPr bwMode="auto">
            <a:xfrm>
              <a:off x="1263650" y="4830763"/>
              <a:ext cx="379413" cy="468313"/>
            </a:xfrm>
            <a:custGeom>
              <a:avLst/>
              <a:gdLst>
                <a:gd name="T0" fmla="*/ 0 w 239"/>
                <a:gd name="T1" fmla="*/ 49 h 295"/>
                <a:gd name="T2" fmla="*/ 95 w 239"/>
                <a:gd name="T3" fmla="*/ 49 h 295"/>
                <a:gd name="T4" fmla="*/ 95 w 239"/>
                <a:gd name="T5" fmla="*/ 295 h 295"/>
                <a:gd name="T6" fmla="*/ 147 w 239"/>
                <a:gd name="T7" fmla="*/ 295 h 295"/>
                <a:gd name="T8" fmla="*/ 147 w 239"/>
                <a:gd name="T9" fmla="*/ 49 h 295"/>
                <a:gd name="T10" fmla="*/ 239 w 239"/>
                <a:gd name="T11" fmla="*/ 49 h 295"/>
                <a:gd name="T12" fmla="*/ 239 w 239"/>
                <a:gd name="T13" fmla="*/ 0 h 295"/>
                <a:gd name="T14" fmla="*/ 0 w 239"/>
                <a:gd name="T15" fmla="*/ 0 h 295"/>
                <a:gd name="T16" fmla="*/ 0 w 239"/>
                <a:gd name="T17" fmla="*/ 49 h 295"/>
                <a:gd name="T18" fmla="*/ 0 w 239"/>
                <a:gd name="T19" fmla="*/ 4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295">
                  <a:moveTo>
                    <a:pt x="0" y="49"/>
                  </a:moveTo>
                  <a:lnTo>
                    <a:pt x="95" y="49"/>
                  </a:lnTo>
                  <a:lnTo>
                    <a:pt x="95" y="295"/>
                  </a:lnTo>
                  <a:lnTo>
                    <a:pt x="147" y="295"/>
                  </a:lnTo>
                  <a:lnTo>
                    <a:pt x="147" y="49"/>
                  </a:lnTo>
                  <a:lnTo>
                    <a:pt x="239" y="49"/>
                  </a:lnTo>
                  <a:lnTo>
                    <a:pt x="239" y="0"/>
                  </a:lnTo>
                  <a:lnTo>
                    <a:pt x="0" y="0"/>
                  </a:lnTo>
                  <a:lnTo>
                    <a:pt x="0" y="49"/>
                  </a:lnTo>
                  <a:lnTo>
                    <a:pt x="0" y="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7" name="Freeform 20"/>
            <p:cNvSpPr>
              <a:spLocks/>
            </p:cNvSpPr>
            <p:nvPr userDrawn="1"/>
          </p:nvSpPr>
          <p:spPr bwMode="auto">
            <a:xfrm>
              <a:off x="-1390650" y="3067050"/>
              <a:ext cx="1211263" cy="1571625"/>
            </a:xfrm>
            <a:custGeom>
              <a:avLst/>
              <a:gdLst>
                <a:gd name="T0" fmla="*/ 193 w 323"/>
                <a:gd name="T1" fmla="*/ 169 h 419"/>
                <a:gd name="T2" fmla="*/ 105 w 323"/>
                <a:gd name="T3" fmla="*/ 116 h 419"/>
                <a:gd name="T4" fmla="*/ 105 w 323"/>
                <a:gd name="T5" fmla="*/ 114 h 419"/>
                <a:gd name="T6" fmla="*/ 158 w 323"/>
                <a:gd name="T7" fmla="*/ 79 h 419"/>
                <a:gd name="T8" fmla="*/ 264 w 323"/>
                <a:gd name="T9" fmla="*/ 119 h 419"/>
                <a:gd name="T10" fmla="*/ 311 w 323"/>
                <a:gd name="T11" fmla="*/ 52 h 419"/>
                <a:gd name="T12" fmla="*/ 159 w 323"/>
                <a:gd name="T13" fmla="*/ 0 h 419"/>
                <a:gd name="T14" fmla="*/ 16 w 323"/>
                <a:gd name="T15" fmla="*/ 123 h 419"/>
                <a:gd name="T16" fmla="*/ 16 w 323"/>
                <a:gd name="T17" fmla="*/ 124 h 419"/>
                <a:gd name="T18" fmla="*/ 151 w 323"/>
                <a:gd name="T19" fmla="*/ 249 h 419"/>
                <a:gd name="T20" fmla="*/ 234 w 323"/>
                <a:gd name="T21" fmla="*/ 300 h 419"/>
                <a:gd name="T22" fmla="*/ 234 w 323"/>
                <a:gd name="T23" fmla="*/ 301 h 419"/>
                <a:gd name="T24" fmla="*/ 175 w 323"/>
                <a:gd name="T25" fmla="*/ 340 h 419"/>
                <a:gd name="T26" fmla="*/ 53 w 323"/>
                <a:gd name="T27" fmla="*/ 290 h 419"/>
                <a:gd name="T28" fmla="*/ 0 w 323"/>
                <a:gd name="T29" fmla="*/ 354 h 419"/>
                <a:gd name="T30" fmla="*/ 173 w 323"/>
                <a:gd name="T31" fmla="*/ 419 h 419"/>
                <a:gd name="T32" fmla="*/ 323 w 323"/>
                <a:gd name="T33" fmla="*/ 293 h 419"/>
                <a:gd name="T34" fmla="*/ 323 w 323"/>
                <a:gd name="T35" fmla="*/ 292 h 419"/>
                <a:gd name="T36" fmla="*/ 193 w 323"/>
                <a:gd name="T37" fmla="*/ 16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3" h="419">
                  <a:moveTo>
                    <a:pt x="193" y="169"/>
                  </a:moveTo>
                  <a:cubicBezTo>
                    <a:pt x="123" y="151"/>
                    <a:pt x="105" y="142"/>
                    <a:pt x="105" y="116"/>
                  </a:cubicBezTo>
                  <a:cubicBezTo>
                    <a:pt x="105" y="114"/>
                    <a:pt x="105" y="114"/>
                    <a:pt x="105" y="114"/>
                  </a:cubicBezTo>
                  <a:cubicBezTo>
                    <a:pt x="105" y="95"/>
                    <a:pt x="124" y="79"/>
                    <a:pt x="158" y="79"/>
                  </a:cubicBezTo>
                  <a:cubicBezTo>
                    <a:pt x="192" y="79"/>
                    <a:pt x="228" y="94"/>
                    <a:pt x="264" y="119"/>
                  </a:cubicBezTo>
                  <a:cubicBezTo>
                    <a:pt x="311" y="52"/>
                    <a:pt x="311" y="52"/>
                    <a:pt x="311" y="52"/>
                  </a:cubicBezTo>
                  <a:cubicBezTo>
                    <a:pt x="269" y="18"/>
                    <a:pt x="219" y="0"/>
                    <a:pt x="159" y="0"/>
                  </a:cubicBezTo>
                  <a:cubicBezTo>
                    <a:pt x="76" y="0"/>
                    <a:pt x="16" y="49"/>
                    <a:pt x="16" y="123"/>
                  </a:cubicBezTo>
                  <a:cubicBezTo>
                    <a:pt x="16" y="124"/>
                    <a:pt x="16" y="124"/>
                    <a:pt x="16" y="124"/>
                  </a:cubicBezTo>
                  <a:cubicBezTo>
                    <a:pt x="16" y="205"/>
                    <a:pt x="69" y="227"/>
                    <a:pt x="151" y="249"/>
                  </a:cubicBezTo>
                  <a:cubicBezTo>
                    <a:pt x="220" y="266"/>
                    <a:pt x="234" y="278"/>
                    <a:pt x="234" y="300"/>
                  </a:cubicBezTo>
                  <a:cubicBezTo>
                    <a:pt x="234" y="301"/>
                    <a:pt x="234" y="301"/>
                    <a:pt x="234" y="301"/>
                  </a:cubicBezTo>
                  <a:cubicBezTo>
                    <a:pt x="234" y="325"/>
                    <a:pt x="212" y="340"/>
                    <a:pt x="175" y="340"/>
                  </a:cubicBezTo>
                  <a:cubicBezTo>
                    <a:pt x="128" y="340"/>
                    <a:pt x="90" y="321"/>
                    <a:pt x="53" y="290"/>
                  </a:cubicBezTo>
                  <a:cubicBezTo>
                    <a:pt x="0" y="354"/>
                    <a:pt x="0" y="354"/>
                    <a:pt x="0" y="354"/>
                  </a:cubicBezTo>
                  <a:cubicBezTo>
                    <a:pt x="49" y="398"/>
                    <a:pt x="111" y="419"/>
                    <a:pt x="173" y="419"/>
                  </a:cubicBezTo>
                  <a:cubicBezTo>
                    <a:pt x="261" y="419"/>
                    <a:pt x="323" y="374"/>
                    <a:pt x="323" y="293"/>
                  </a:cubicBezTo>
                  <a:cubicBezTo>
                    <a:pt x="323" y="292"/>
                    <a:pt x="323" y="292"/>
                    <a:pt x="323" y="292"/>
                  </a:cubicBezTo>
                  <a:cubicBezTo>
                    <a:pt x="323" y="221"/>
                    <a:pt x="276" y="191"/>
                    <a:pt x="193" y="1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8" name="Freeform 21"/>
            <p:cNvSpPr>
              <a:spLocks/>
            </p:cNvSpPr>
            <p:nvPr userDrawn="1"/>
          </p:nvSpPr>
          <p:spPr bwMode="auto">
            <a:xfrm>
              <a:off x="-2276475" y="239713"/>
              <a:ext cx="965200" cy="2339975"/>
            </a:xfrm>
            <a:custGeom>
              <a:avLst/>
              <a:gdLst>
                <a:gd name="T0" fmla="*/ 257 w 257"/>
                <a:gd name="T1" fmla="*/ 624 h 624"/>
                <a:gd name="T2" fmla="*/ 177 w 257"/>
                <a:gd name="T3" fmla="*/ 510 h 624"/>
                <a:gd name="T4" fmla="*/ 152 w 257"/>
                <a:gd name="T5" fmla="*/ 324 h 624"/>
                <a:gd name="T6" fmla="*/ 173 w 257"/>
                <a:gd name="T7" fmla="*/ 119 h 624"/>
                <a:gd name="T8" fmla="*/ 173 w 257"/>
                <a:gd name="T9" fmla="*/ 118 h 624"/>
                <a:gd name="T10" fmla="*/ 195 w 257"/>
                <a:gd name="T11" fmla="*/ 88 h 624"/>
                <a:gd name="T12" fmla="*/ 44 w 257"/>
                <a:gd name="T13" fmla="*/ 7 h 624"/>
                <a:gd name="T14" fmla="*/ 33 w 257"/>
                <a:gd name="T15" fmla="*/ 2 h 624"/>
                <a:gd name="T16" fmla="*/ 33 w 257"/>
                <a:gd name="T17" fmla="*/ 2 h 624"/>
                <a:gd name="T18" fmla="*/ 33 w 257"/>
                <a:gd name="T19" fmla="*/ 2 h 624"/>
                <a:gd name="T20" fmla="*/ 25 w 257"/>
                <a:gd name="T21" fmla="*/ 0 h 624"/>
                <a:gd name="T22" fmla="*/ 9 w 257"/>
                <a:gd name="T23" fmla="*/ 15 h 624"/>
                <a:gd name="T24" fmla="*/ 5 w 257"/>
                <a:gd name="T25" fmla="*/ 55 h 624"/>
                <a:gd name="T26" fmla="*/ 0 w 257"/>
                <a:gd name="T27" fmla="*/ 157 h 624"/>
                <a:gd name="T28" fmla="*/ 73 w 257"/>
                <a:gd name="T29" fmla="*/ 496 h 624"/>
                <a:gd name="T30" fmla="*/ 257 w 257"/>
                <a:gd name="T31"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624">
                  <a:moveTo>
                    <a:pt x="257" y="624"/>
                  </a:moveTo>
                  <a:cubicBezTo>
                    <a:pt x="229" y="602"/>
                    <a:pt x="195" y="566"/>
                    <a:pt x="177" y="510"/>
                  </a:cubicBezTo>
                  <a:cubicBezTo>
                    <a:pt x="160" y="457"/>
                    <a:pt x="152" y="394"/>
                    <a:pt x="152" y="324"/>
                  </a:cubicBezTo>
                  <a:cubicBezTo>
                    <a:pt x="152" y="226"/>
                    <a:pt x="168" y="142"/>
                    <a:pt x="173" y="119"/>
                  </a:cubicBezTo>
                  <a:cubicBezTo>
                    <a:pt x="173" y="118"/>
                    <a:pt x="173" y="118"/>
                    <a:pt x="173" y="118"/>
                  </a:cubicBezTo>
                  <a:cubicBezTo>
                    <a:pt x="176" y="104"/>
                    <a:pt x="184" y="93"/>
                    <a:pt x="195" y="88"/>
                  </a:cubicBezTo>
                  <a:cubicBezTo>
                    <a:pt x="121" y="40"/>
                    <a:pt x="57" y="12"/>
                    <a:pt x="44" y="7"/>
                  </a:cubicBezTo>
                  <a:cubicBezTo>
                    <a:pt x="37" y="4"/>
                    <a:pt x="33" y="2"/>
                    <a:pt x="33" y="2"/>
                  </a:cubicBezTo>
                  <a:cubicBezTo>
                    <a:pt x="33" y="2"/>
                    <a:pt x="33" y="2"/>
                    <a:pt x="33" y="2"/>
                  </a:cubicBezTo>
                  <a:cubicBezTo>
                    <a:pt x="33" y="2"/>
                    <a:pt x="33" y="2"/>
                    <a:pt x="33" y="2"/>
                  </a:cubicBezTo>
                  <a:cubicBezTo>
                    <a:pt x="30" y="1"/>
                    <a:pt x="27" y="0"/>
                    <a:pt x="25" y="0"/>
                  </a:cubicBezTo>
                  <a:cubicBezTo>
                    <a:pt x="16" y="0"/>
                    <a:pt x="11" y="6"/>
                    <a:pt x="9" y="15"/>
                  </a:cubicBezTo>
                  <a:cubicBezTo>
                    <a:pt x="9" y="15"/>
                    <a:pt x="7" y="30"/>
                    <a:pt x="5" y="55"/>
                  </a:cubicBezTo>
                  <a:cubicBezTo>
                    <a:pt x="3" y="78"/>
                    <a:pt x="0" y="114"/>
                    <a:pt x="0" y="157"/>
                  </a:cubicBezTo>
                  <a:cubicBezTo>
                    <a:pt x="0" y="253"/>
                    <a:pt x="13" y="391"/>
                    <a:pt x="73" y="496"/>
                  </a:cubicBezTo>
                  <a:cubicBezTo>
                    <a:pt x="119" y="576"/>
                    <a:pt x="185" y="621"/>
                    <a:pt x="257" y="6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9" name="Freeform 22"/>
            <p:cNvSpPr>
              <a:spLocks/>
            </p:cNvSpPr>
            <p:nvPr userDrawn="1"/>
          </p:nvSpPr>
          <p:spPr bwMode="auto">
            <a:xfrm>
              <a:off x="-704850" y="663575"/>
              <a:ext cx="998538" cy="1968500"/>
            </a:xfrm>
            <a:custGeom>
              <a:avLst/>
              <a:gdLst>
                <a:gd name="T0" fmla="*/ 50 w 266"/>
                <a:gd name="T1" fmla="*/ 520 h 525"/>
                <a:gd name="T2" fmla="*/ 78 w 266"/>
                <a:gd name="T3" fmla="*/ 525 h 525"/>
                <a:gd name="T4" fmla="*/ 78 w 266"/>
                <a:gd name="T5" fmla="*/ 525 h 525"/>
                <a:gd name="T6" fmla="*/ 243 w 266"/>
                <a:gd name="T7" fmla="*/ 389 h 525"/>
                <a:gd name="T8" fmla="*/ 266 w 266"/>
                <a:gd name="T9" fmla="*/ 211 h 525"/>
                <a:gd name="T10" fmla="*/ 249 w 266"/>
                <a:gd name="T11" fmla="*/ 27 h 525"/>
                <a:gd name="T12" fmla="*/ 246 w 266"/>
                <a:gd name="T13" fmla="*/ 11 h 525"/>
                <a:gd name="T14" fmla="*/ 238 w 266"/>
                <a:gd name="T15" fmla="*/ 0 h 525"/>
                <a:gd name="T16" fmla="*/ 232 w 266"/>
                <a:gd name="T17" fmla="*/ 3 h 525"/>
                <a:gd name="T18" fmla="*/ 225 w 266"/>
                <a:gd name="T19" fmla="*/ 8 h 525"/>
                <a:gd name="T20" fmla="*/ 207 w 266"/>
                <a:gd name="T21" fmla="*/ 24 h 525"/>
                <a:gd name="T22" fmla="*/ 146 w 266"/>
                <a:gd name="T23" fmla="*/ 84 h 525"/>
                <a:gd name="T24" fmla="*/ 23 w 266"/>
                <a:gd name="T25" fmla="*/ 289 h 525"/>
                <a:gd name="T26" fmla="*/ 0 w 266"/>
                <a:gd name="T27" fmla="*/ 417 h 525"/>
                <a:gd name="T28" fmla="*/ 13 w 266"/>
                <a:gd name="T29" fmla="*/ 483 h 525"/>
                <a:gd name="T30" fmla="*/ 50 w 266"/>
                <a:gd name="T31" fmla="*/ 52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525">
                  <a:moveTo>
                    <a:pt x="50" y="520"/>
                  </a:moveTo>
                  <a:cubicBezTo>
                    <a:pt x="57" y="523"/>
                    <a:pt x="67" y="525"/>
                    <a:pt x="78" y="525"/>
                  </a:cubicBezTo>
                  <a:cubicBezTo>
                    <a:pt x="78" y="525"/>
                    <a:pt x="78" y="525"/>
                    <a:pt x="78" y="525"/>
                  </a:cubicBezTo>
                  <a:cubicBezTo>
                    <a:pt x="129" y="525"/>
                    <a:pt x="213" y="483"/>
                    <a:pt x="243" y="389"/>
                  </a:cubicBezTo>
                  <a:cubicBezTo>
                    <a:pt x="258" y="338"/>
                    <a:pt x="266" y="278"/>
                    <a:pt x="266" y="211"/>
                  </a:cubicBezTo>
                  <a:cubicBezTo>
                    <a:pt x="266" y="127"/>
                    <a:pt x="254" y="54"/>
                    <a:pt x="249" y="27"/>
                  </a:cubicBezTo>
                  <a:cubicBezTo>
                    <a:pt x="247" y="16"/>
                    <a:pt x="246" y="11"/>
                    <a:pt x="246" y="11"/>
                  </a:cubicBezTo>
                  <a:cubicBezTo>
                    <a:pt x="245" y="6"/>
                    <a:pt x="242" y="0"/>
                    <a:pt x="238" y="0"/>
                  </a:cubicBezTo>
                  <a:cubicBezTo>
                    <a:pt x="236" y="0"/>
                    <a:pt x="234" y="1"/>
                    <a:pt x="232" y="3"/>
                  </a:cubicBezTo>
                  <a:cubicBezTo>
                    <a:pt x="231" y="3"/>
                    <a:pt x="229" y="5"/>
                    <a:pt x="225" y="8"/>
                  </a:cubicBezTo>
                  <a:cubicBezTo>
                    <a:pt x="221" y="12"/>
                    <a:pt x="215" y="17"/>
                    <a:pt x="207" y="24"/>
                  </a:cubicBezTo>
                  <a:cubicBezTo>
                    <a:pt x="195" y="34"/>
                    <a:pt x="173" y="55"/>
                    <a:pt x="146" y="84"/>
                  </a:cubicBezTo>
                  <a:cubicBezTo>
                    <a:pt x="104" y="131"/>
                    <a:pt x="49" y="204"/>
                    <a:pt x="23" y="289"/>
                  </a:cubicBezTo>
                  <a:cubicBezTo>
                    <a:pt x="7" y="339"/>
                    <a:pt x="0" y="382"/>
                    <a:pt x="0" y="417"/>
                  </a:cubicBezTo>
                  <a:cubicBezTo>
                    <a:pt x="0" y="443"/>
                    <a:pt x="4" y="465"/>
                    <a:pt x="13" y="483"/>
                  </a:cubicBezTo>
                  <a:cubicBezTo>
                    <a:pt x="21" y="500"/>
                    <a:pt x="33" y="512"/>
                    <a:pt x="50" y="5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0" name="Freeform 23"/>
            <p:cNvSpPr>
              <a:spLocks/>
            </p:cNvSpPr>
            <p:nvPr userDrawn="1"/>
          </p:nvSpPr>
          <p:spPr bwMode="auto">
            <a:xfrm>
              <a:off x="-1597025" y="663575"/>
              <a:ext cx="900113" cy="1968500"/>
            </a:xfrm>
            <a:custGeom>
              <a:avLst/>
              <a:gdLst>
                <a:gd name="T0" fmla="*/ 238 w 240"/>
                <a:gd name="T1" fmla="*/ 267 h 525"/>
                <a:gd name="T2" fmla="*/ 240 w 240"/>
                <a:gd name="T3" fmla="*/ 261 h 525"/>
                <a:gd name="T4" fmla="*/ 43 w 240"/>
                <a:gd name="T5" fmla="*/ 8 h 525"/>
                <a:gd name="T6" fmla="*/ 36 w 240"/>
                <a:gd name="T7" fmla="*/ 3 h 525"/>
                <a:gd name="T8" fmla="*/ 29 w 240"/>
                <a:gd name="T9" fmla="*/ 0 h 525"/>
                <a:gd name="T10" fmla="*/ 21 w 240"/>
                <a:gd name="T11" fmla="*/ 11 h 525"/>
                <a:gd name="T12" fmla="*/ 18 w 240"/>
                <a:gd name="T13" fmla="*/ 27 h 525"/>
                <a:gd name="T14" fmla="*/ 10 w 240"/>
                <a:gd name="T15" fmla="*/ 70 h 525"/>
                <a:gd name="T16" fmla="*/ 0 w 240"/>
                <a:gd name="T17" fmla="*/ 211 h 525"/>
                <a:gd name="T18" fmla="*/ 24 w 240"/>
                <a:gd name="T19" fmla="*/ 388 h 525"/>
                <a:gd name="T20" fmla="*/ 193 w 240"/>
                <a:gd name="T21" fmla="*/ 525 h 525"/>
                <a:gd name="T22" fmla="*/ 193 w 240"/>
                <a:gd name="T23" fmla="*/ 525 h 525"/>
                <a:gd name="T24" fmla="*/ 222 w 240"/>
                <a:gd name="T25" fmla="*/ 520 h 525"/>
                <a:gd name="T26" fmla="*/ 235 w 240"/>
                <a:gd name="T27" fmla="*/ 513 h 525"/>
                <a:gd name="T28" fmla="*/ 224 w 240"/>
                <a:gd name="T29" fmla="*/ 495 h 525"/>
                <a:gd name="T30" fmla="*/ 209 w 240"/>
                <a:gd name="T31" fmla="*/ 417 h 525"/>
                <a:gd name="T32" fmla="*/ 233 w 240"/>
                <a:gd name="T33" fmla="*/ 281 h 525"/>
                <a:gd name="T34" fmla="*/ 238 w 240"/>
                <a:gd name="T35" fmla="*/ 26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525">
                  <a:moveTo>
                    <a:pt x="238" y="267"/>
                  </a:moveTo>
                  <a:cubicBezTo>
                    <a:pt x="238" y="265"/>
                    <a:pt x="239" y="263"/>
                    <a:pt x="240" y="261"/>
                  </a:cubicBezTo>
                  <a:cubicBezTo>
                    <a:pt x="184" y="123"/>
                    <a:pt x="57" y="20"/>
                    <a:pt x="43" y="8"/>
                  </a:cubicBezTo>
                  <a:cubicBezTo>
                    <a:pt x="38" y="5"/>
                    <a:pt x="36" y="3"/>
                    <a:pt x="36" y="3"/>
                  </a:cubicBezTo>
                  <a:cubicBezTo>
                    <a:pt x="33" y="1"/>
                    <a:pt x="31" y="0"/>
                    <a:pt x="29" y="0"/>
                  </a:cubicBezTo>
                  <a:cubicBezTo>
                    <a:pt x="25" y="0"/>
                    <a:pt x="22" y="6"/>
                    <a:pt x="21" y="11"/>
                  </a:cubicBezTo>
                  <a:cubicBezTo>
                    <a:pt x="20" y="12"/>
                    <a:pt x="19" y="17"/>
                    <a:pt x="18" y="27"/>
                  </a:cubicBezTo>
                  <a:cubicBezTo>
                    <a:pt x="16" y="34"/>
                    <a:pt x="13" y="49"/>
                    <a:pt x="10" y="70"/>
                  </a:cubicBezTo>
                  <a:cubicBezTo>
                    <a:pt x="6" y="103"/>
                    <a:pt x="0" y="154"/>
                    <a:pt x="0" y="211"/>
                  </a:cubicBezTo>
                  <a:cubicBezTo>
                    <a:pt x="0" y="279"/>
                    <a:pt x="8" y="339"/>
                    <a:pt x="24" y="388"/>
                  </a:cubicBezTo>
                  <a:cubicBezTo>
                    <a:pt x="54" y="483"/>
                    <a:pt x="140" y="525"/>
                    <a:pt x="193" y="525"/>
                  </a:cubicBezTo>
                  <a:cubicBezTo>
                    <a:pt x="193" y="525"/>
                    <a:pt x="193" y="525"/>
                    <a:pt x="193" y="525"/>
                  </a:cubicBezTo>
                  <a:cubicBezTo>
                    <a:pt x="204" y="525"/>
                    <a:pt x="214" y="523"/>
                    <a:pt x="222" y="520"/>
                  </a:cubicBezTo>
                  <a:cubicBezTo>
                    <a:pt x="226" y="518"/>
                    <a:pt x="230" y="516"/>
                    <a:pt x="235" y="513"/>
                  </a:cubicBezTo>
                  <a:cubicBezTo>
                    <a:pt x="231" y="508"/>
                    <a:pt x="227" y="502"/>
                    <a:pt x="224" y="495"/>
                  </a:cubicBezTo>
                  <a:cubicBezTo>
                    <a:pt x="214" y="474"/>
                    <a:pt x="209" y="449"/>
                    <a:pt x="209" y="417"/>
                  </a:cubicBezTo>
                  <a:cubicBezTo>
                    <a:pt x="209" y="378"/>
                    <a:pt x="217" y="332"/>
                    <a:pt x="233" y="281"/>
                  </a:cubicBezTo>
                  <a:cubicBezTo>
                    <a:pt x="235" y="276"/>
                    <a:pt x="236" y="271"/>
                    <a:pt x="238" y="2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1" name="Freeform 24"/>
            <p:cNvSpPr>
              <a:spLocks/>
            </p:cNvSpPr>
            <p:nvPr userDrawn="1"/>
          </p:nvSpPr>
          <p:spPr bwMode="auto">
            <a:xfrm>
              <a:off x="-1143000" y="-179387"/>
              <a:ext cx="982663" cy="1682750"/>
            </a:xfrm>
            <a:custGeom>
              <a:avLst/>
              <a:gdLst>
                <a:gd name="T0" fmla="*/ 134 w 262"/>
                <a:gd name="T1" fmla="*/ 449 h 449"/>
                <a:gd name="T2" fmla="*/ 262 w 262"/>
                <a:gd name="T3" fmla="*/ 268 h 449"/>
                <a:gd name="T4" fmla="*/ 147 w 262"/>
                <a:gd name="T5" fmla="*/ 18 h 449"/>
                <a:gd name="T6" fmla="*/ 140 w 262"/>
                <a:gd name="T7" fmla="*/ 7 h 449"/>
                <a:gd name="T8" fmla="*/ 131 w 262"/>
                <a:gd name="T9" fmla="*/ 0 h 449"/>
                <a:gd name="T10" fmla="*/ 122 w 262"/>
                <a:gd name="T11" fmla="*/ 7 h 449"/>
                <a:gd name="T12" fmla="*/ 115 w 262"/>
                <a:gd name="T13" fmla="*/ 18 h 449"/>
                <a:gd name="T14" fmla="*/ 96 w 262"/>
                <a:gd name="T15" fmla="*/ 50 h 449"/>
                <a:gd name="T16" fmla="*/ 40 w 262"/>
                <a:gd name="T17" fmla="*/ 162 h 449"/>
                <a:gd name="T18" fmla="*/ 0 w 262"/>
                <a:gd name="T19" fmla="*/ 265 h 449"/>
                <a:gd name="T20" fmla="*/ 134 w 262"/>
                <a:gd name="T21"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449">
                  <a:moveTo>
                    <a:pt x="134" y="449"/>
                  </a:moveTo>
                  <a:cubicBezTo>
                    <a:pt x="162" y="388"/>
                    <a:pt x="205" y="327"/>
                    <a:pt x="262" y="268"/>
                  </a:cubicBezTo>
                  <a:cubicBezTo>
                    <a:pt x="223" y="150"/>
                    <a:pt x="169" y="54"/>
                    <a:pt x="147" y="18"/>
                  </a:cubicBezTo>
                  <a:cubicBezTo>
                    <a:pt x="143" y="11"/>
                    <a:pt x="140" y="7"/>
                    <a:pt x="140" y="7"/>
                  </a:cubicBezTo>
                  <a:cubicBezTo>
                    <a:pt x="136" y="0"/>
                    <a:pt x="132" y="0"/>
                    <a:pt x="131" y="0"/>
                  </a:cubicBezTo>
                  <a:cubicBezTo>
                    <a:pt x="128" y="0"/>
                    <a:pt x="125" y="2"/>
                    <a:pt x="122" y="7"/>
                  </a:cubicBezTo>
                  <a:cubicBezTo>
                    <a:pt x="122" y="7"/>
                    <a:pt x="119" y="11"/>
                    <a:pt x="115" y="18"/>
                  </a:cubicBezTo>
                  <a:cubicBezTo>
                    <a:pt x="108" y="29"/>
                    <a:pt x="102" y="39"/>
                    <a:pt x="96" y="50"/>
                  </a:cubicBezTo>
                  <a:cubicBezTo>
                    <a:pt x="83" y="74"/>
                    <a:pt x="62" y="113"/>
                    <a:pt x="40" y="162"/>
                  </a:cubicBezTo>
                  <a:cubicBezTo>
                    <a:pt x="26" y="196"/>
                    <a:pt x="12" y="230"/>
                    <a:pt x="0" y="265"/>
                  </a:cubicBezTo>
                  <a:cubicBezTo>
                    <a:pt x="42" y="307"/>
                    <a:pt x="97" y="371"/>
                    <a:pt x="134" y="4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2" name="Freeform 25"/>
            <p:cNvSpPr>
              <a:spLocks/>
            </p:cNvSpPr>
            <p:nvPr userDrawn="1"/>
          </p:nvSpPr>
          <p:spPr bwMode="auto">
            <a:xfrm>
              <a:off x="15875" y="239713"/>
              <a:ext cx="952500" cy="2339975"/>
            </a:xfrm>
            <a:custGeom>
              <a:avLst/>
              <a:gdLst>
                <a:gd name="T0" fmla="*/ 61 w 254"/>
                <a:gd name="T1" fmla="*/ 88 h 624"/>
                <a:gd name="T2" fmla="*/ 82 w 254"/>
                <a:gd name="T3" fmla="*/ 118 h 624"/>
                <a:gd name="T4" fmla="*/ 82 w 254"/>
                <a:gd name="T5" fmla="*/ 119 h 624"/>
                <a:gd name="T6" fmla="*/ 103 w 254"/>
                <a:gd name="T7" fmla="*/ 324 h 624"/>
                <a:gd name="T8" fmla="*/ 78 w 254"/>
                <a:gd name="T9" fmla="*/ 510 h 624"/>
                <a:gd name="T10" fmla="*/ 0 w 254"/>
                <a:gd name="T11" fmla="*/ 624 h 624"/>
                <a:gd name="T12" fmla="*/ 182 w 254"/>
                <a:gd name="T13" fmla="*/ 496 h 624"/>
                <a:gd name="T14" fmla="*/ 254 w 254"/>
                <a:gd name="T15" fmla="*/ 157 h 624"/>
                <a:gd name="T16" fmla="*/ 250 w 254"/>
                <a:gd name="T17" fmla="*/ 55 h 624"/>
                <a:gd name="T18" fmla="*/ 245 w 254"/>
                <a:gd name="T19" fmla="*/ 15 h 624"/>
                <a:gd name="T20" fmla="*/ 230 w 254"/>
                <a:gd name="T21" fmla="*/ 0 h 624"/>
                <a:gd name="T22" fmla="*/ 222 w 254"/>
                <a:gd name="T23" fmla="*/ 2 h 624"/>
                <a:gd name="T24" fmla="*/ 222 w 254"/>
                <a:gd name="T25" fmla="*/ 2 h 624"/>
                <a:gd name="T26" fmla="*/ 222 w 254"/>
                <a:gd name="T27" fmla="*/ 2 h 624"/>
                <a:gd name="T28" fmla="*/ 211 w 254"/>
                <a:gd name="T29" fmla="*/ 7 h 624"/>
                <a:gd name="T30" fmla="*/ 182 w 254"/>
                <a:gd name="T31" fmla="*/ 20 h 624"/>
                <a:gd name="T32" fmla="*/ 178 w 254"/>
                <a:gd name="T33" fmla="*/ 22 h 624"/>
                <a:gd name="T34" fmla="*/ 72 w 254"/>
                <a:gd name="T35" fmla="*/ 80 h 624"/>
                <a:gd name="T36" fmla="*/ 61 w 254"/>
                <a:gd name="T37" fmla="*/ 8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4" h="624">
                  <a:moveTo>
                    <a:pt x="61" y="88"/>
                  </a:moveTo>
                  <a:cubicBezTo>
                    <a:pt x="71" y="93"/>
                    <a:pt x="79" y="104"/>
                    <a:pt x="82" y="118"/>
                  </a:cubicBezTo>
                  <a:cubicBezTo>
                    <a:pt x="82" y="118"/>
                    <a:pt x="82" y="118"/>
                    <a:pt x="82" y="119"/>
                  </a:cubicBezTo>
                  <a:cubicBezTo>
                    <a:pt x="87" y="142"/>
                    <a:pt x="103" y="226"/>
                    <a:pt x="103" y="324"/>
                  </a:cubicBezTo>
                  <a:cubicBezTo>
                    <a:pt x="103" y="394"/>
                    <a:pt x="95" y="457"/>
                    <a:pt x="78" y="510"/>
                  </a:cubicBezTo>
                  <a:cubicBezTo>
                    <a:pt x="61" y="566"/>
                    <a:pt x="28" y="602"/>
                    <a:pt x="0" y="624"/>
                  </a:cubicBezTo>
                  <a:cubicBezTo>
                    <a:pt x="72" y="620"/>
                    <a:pt x="136" y="575"/>
                    <a:pt x="182" y="496"/>
                  </a:cubicBezTo>
                  <a:cubicBezTo>
                    <a:pt x="242" y="391"/>
                    <a:pt x="254" y="253"/>
                    <a:pt x="254" y="157"/>
                  </a:cubicBezTo>
                  <a:cubicBezTo>
                    <a:pt x="254" y="122"/>
                    <a:pt x="253" y="88"/>
                    <a:pt x="250" y="55"/>
                  </a:cubicBezTo>
                  <a:cubicBezTo>
                    <a:pt x="248" y="30"/>
                    <a:pt x="246" y="15"/>
                    <a:pt x="245" y="15"/>
                  </a:cubicBezTo>
                  <a:cubicBezTo>
                    <a:pt x="244" y="6"/>
                    <a:pt x="239" y="0"/>
                    <a:pt x="230" y="0"/>
                  </a:cubicBezTo>
                  <a:cubicBezTo>
                    <a:pt x="228" y="0"/>
                    <a:pt x="226" y="1"/>
                    <a:pt x="222" y="2"/>
                  </a:cubicBezTo>
                  <a:cubicBezTo>
                    <a:pt x="222" y="2"/>
                    <a:pt x="222" y="2"/>
                    <a:pt x="222" y="2"/>
                  </a:cubicBezTo>
                  <a:cubicBezTo>
                    <a:pt x="222" y="2"/>
                    <a:pt x="222" y="2"/>
                    <a:pt x="222" y="2"/>
                  </a:cubicBezTo>
                  <a:cubicBezTo>
                    <a:pt x="222" y="2"/>
                    <a:pt x="218" y="4"/>
                    <a:pt x="211" y="7"/>
                  </a:cubicBezTo>
                  <a:cubicBezTo>
                    <a:pt x="204" y="10"/>
                    <a:pt x="194" y="14"/>
                    <a:pt x="182" y="20"/>
                  </a:cubicBezTo>
                  <a:cubicBezTo>
                    <a:pt x="178" y="22"/>
                    <a:pt x="178" y="22"/>
                    <a:pt x="178" y="22"/>
                  </a:cubicBezTo>
                  <a:cubicBezTo>
                    <a:pt x="142" y="39"/>
                    <a:pt x="106" y="59"/>
                    <a:pt x="72" y="80"/>
                  </a:cubicBezTo>
                  <a:cubicBezTo>
                    <a:pt x="68" y="83"/>
                    <a:pt x="64" y="85"/>
                    <a:pt x="61"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3" name="Freeform 26"/>
            <p:cNvSpPr>
              <a:spLocks/>
            </p:cNvSpPr>
            <p:nvPr userDrawn="1"/>
          </p:nvSpPr>
          <p:spPr bwMode="auto">
            <a:xfrm>
              <a:off x="-284163" y="-63500"/>
              <a:ext cx="581025" cy="738188"/>
            </a:xfrm>
            <a:custGeom>
              <a:avLst/>
              <a:gdLst>
                <a:gd name="T0" fmla="*/ 155 w 155"/>
                <a:gd name="T1" fmla="*/ 126 h 197"/>
                <a:gd name="T2" fmla="*/ 126 w 155"/>
                <a:gd name="T3" fmla="*/ 13 h 197"/>
                <a:gd name="T4" fmla="*/ 126 w 155"/>
                <a:gd name="T5" fmla="*/ 12 h 197"/>
                <a:gd name="T6" fmla="*/ 111 w 155"/>
                <a:gd name="T7" fmla="*/ 0 h 197"/>
                <a:gd name="T8" fmla="*/ 108 w 155"/>
                <a:gd name="T9" fmla="*/ 0 h 197"/>
                <a:gd name="T10" fmla="*/ 108 w 155"/>
                <a:gd name="T11" fmla="*/ 0 h 197"/>
                <a:gd name="T12" fmla="*/ 108 w 155"/>
                <a:gd name="T13" fmla="*/ 0 h 197"/>
                <a:gd name="T14" fmla="*/ 101 w 155"/>
                <a:gd name="T15" fmla="*/ 3 h 197"/>
                <a:gd name="T16" fmla="*/ 101 w 155"/>
                <a:gd name="T17" fmla="*/ 3 h 197"/>
                <a:gd name="T18" fmla="*/ 101 w 155"/>
                <a:gd name="T19" fmla="*/ 3 h 197"/>
                <a:gd name="T20" fmla="*/ 61 w 155"/>
                <a:gd name="T21" fmla="*/ 30 h 197"/>
                <a:gd name="T22" fmla="*/ 0 w 155"/>
                <a:gd name="T23" fmla="*/ 77 h 197"/>
                <a:gd name="T24" fmla="*/ 50 w 155"/>
                <a:gd name="T25" fmla="*/ 197 h 197"/>
                <a:gd name="T26" fmla="*/ 155 w 155"/>
                <a:gd name="T27" fmla="*/ 12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126"/>
                  </a:moveTo>
                  <a:cubicBezTo>
                    <a:pt x="144" y="70"/>
                    <a:pt x="131" y="28"/>
                    <a:pt x="126" y="13"/>
                  </a:cubicBezTo>
                  <a:cubicBezTo>
                    <a:pt x="126" y="12"/>
                    <a:pt x="126" y="12"/>
                    <a:pt x="126" y="12"/>
                  </a:cubicBezTo>
                  <a:cubicBezTo>
                    <a:pt x="123" y="4"/>
                    <a:pt x="118" y="0"/>
                    <a:pt x="111" y="0"/>
                  </a:cubicBezTo>
                  <a:cubicBezTo>
                    <a:pt x="110" y="0"/>
                    <a:pt x="109" y="0"/>
                    <a:pt x="108" y="0"/>
                  </a:cubicBezTo>
                  <a:cubicBezTo>
                    <a:pt x="108" y="0"/>
                    <a:pt x="108" y="0"/>
                    <a:pt x="108" y="0"/>
                  </a:cubicBezTo>
                  <a:cubicBezTo>
                    <a:pt x="108" y="0"/>
                    <a:pt x="108" y="0"/>
                    <a:pt x="108" y="0"/>
                  </a:cubicBezTo>
                  <a:cubicBezTo>
                    <a:pt x="106" y="0"/>
                    <a:pt x="103" y="1"/>
                    <a:pt x="101" y="3"/>
                  </a:cubicBezTo>
                  <a:cubicBezTo>
                    <a:pt x="101" y="3"/>
                    <a:pt x="101" y="3"/>
                    <a:pt x="101" y="3"/>
                  </a:cubicBezTo>
                  <a:cubicBezTo>
                    <a:pt x="101" y="3"/>
                    <a:pt x="101" y="3"/>
                    <a:pt x="101" y="3"/>
                  </a:cubicBezTo>
                  <a:cubicBezTo>
                    <a:pt x="101" y="3"/>
                    <a:pt x="85" y="12"/>
                    <a:pt x="61" y="30"/>
                  </a:cubicBezTo>
                  <a:cubicBezTo>
                    <a:pt x="47" y="40"/>
                    <a:pt x="26" y="56"/>
                    <a:pt x="0" y="77"/>
                  </a:cubicBezTo>
                  <a:cubicBezTo>
                    <a:pt x="19" y="117"/>
                    <a:pt x="36" y="157"/>
                    <a:pt x="50" y="197"/>
                  </a:cubicBezTo>
                  <a:cubicBezTo>
                    <a:pt x="82" y="172"/>
                    <a:pt x="116" y="149"/>
                    <a:pt x="155" y="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4" name="Freeform 27"/>
            <p:cNvSpPr>
              <a:spLocks/>
            </p:cNvSpPr>
            <p:nvPr userDrawn="1"/>
          </p:nvSpPr>
          <p:spPr bwMode="auto">
            <a:xfrm>
              <a:off x="-1600200" y="-63500"/>
              <a:ext cx="581025" cy="738188"/>
            </a:xfrm>
            <a:custGeom>
              <a:avLst/>
              <a:gdLst>
                <a:gd name="T0" fmla="*/ 155 w 155"/>
                <a:gd name="T1" fmla="*/ 77 h 197"/>
                <a:gd name="T2" fmla="*/ 94 w 155"/>
                <a:gd name="T3" fmla="*/ 30 h 197"/>
                <a:gd name="T4" fmla="*/ 54 w 155"/>
                <a:gd name="T5" fmla="*/ 3 h 197"/>
                <a:gd name="T6" fmla="*/ 54 w 155"/>
                <a:gd name="T7" fmla="*/ 3 h 197"/>
                <a:gd name="T8" fmla="*/ 54 w 155"/>
                <a:gd name="T9" fmla="*/ 3 h 197"/>
                <a:gd name="T10" fmla="*/ 47 w 155"/>
                <a:gd name="T11" fmla="*/ 0 h 197"/>
                <a:gd name="T12" fmla="*/ 47 w 155"/>
                <a:gd name="T13" fmla="*/ 0 h 197"/>
                <a:gd name="T14" fmla="*/ 47 w 155"/>
                <a:gd name="T15" fmla="*/ 0 h 197"/>
                <a:gd name="T16" fmla="*/ 44 w 155"/>
                <a:gd name="T17" fmla="*/ 0 h 197"/>
                <a:gd name="T18" fmla="*/ 29 w 155"/>
                <a:gd name="T19" fmla="*/ 12 h 197"/>
                <a:gd name="T20" fmla="*/ 29 w 155"/>
                <a:gd name="T21" fmla="*/ 13 h 197"/>
                <a:gd name="T22" fmla="*/ 0 w 155"/>
                <a:gd name="T23" fmla="*/ 126 h 197"/>
                <a:gd name="T24" fmla="*/ 105 w 155"/>
                <a:gd name="T25" fmla="*/ 197 h 197"/>
                <a:gd name="T26" fmla="*/ 155 w 155"/>
                <a:gd name="T2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77"/>
                  </a:moveTo>
                  <a:cubicBezTo>
                    <a:pt x="135" y="60"/>
                    <a:pt x="114" y="44"/>
                    <a:pt x="94" y="30"/>
                  </a:cubicBezTo>
                  <a:cubicBezTo>
                    <a:pt x="70" y="12"/>
                    <a:pt x="54" y="3"/>
                    <a:pt x="54" y="3"/>
                  </a:cubicBezTo>
                  <a:cubicBezTo>
                    <a:pt x="54" y="3"/>
                    <a:pt x="54" y="3"/>
                    <a:pt x="54" y="3"/>
                  </a:cubicBezTo>
                  <a:cubicBezTo>
                    <a:pt x="54" y="3"/>
                    <a:pt x="54" y="3"/>
                    <a:pt x="54" y="3"/>
                  </a:cubicBezTo>
                  <a:cubicBezTo>
                    <a:pt x="52" y="1"/>
                    <a:pt x="49" y="0"/>
                    <a:pt x="47" y="0"/>
                  </a:cubicBezTo>
                  <a:cubicBezTo>
                    <a:pt x="47" y="0"/>
                    <a:pt x="47" y="0"/>
                    <a:pt x="47" y="0"/>
                  </a:cubicBezTo>
                  <a:cubicBezTo>
                    <a:pt x="47" y="0"/>
                    <a:pt x="47" y="0"/>
                    <a:pt x="47" y="0"/>
                  </a:cubicBezTo>
                  <a:cubicBezTo>
                    <a:pt x="46" y="0"/>
                    <a:pt x="45" y="0"/>
                    <a:pt x="44" y="0"/>
                  </a:cubicBezTo>
                  <a:cubicBezTo>
                    <a:pt x="37" y="0"/>
                    <a:pt x="32" y="4"/>
                    <a:pt x="29" y="12"/>
                  </a:cubicBezTo>
                  <a:cubicBezTo>
                    <a:pt x="29" y="12"/>
                    <a:pt x="29" y="12"/>
                    <a:pt x="29" y="13"/>
                  </a:cubicBezTo>
                  <a:cubicBezTo>
                    <a:pt x="24" y="28"/>
                    <a:pt x="11" y="70"/>
                    <a:pt x="0" y="126"/>
                  </a:cubicBezTo>
                  <a:cubicBezTo>
                    <a:pt x="39" y="149"/>
                    <a:pt x="73" y="172"/>
                    <a:pt x="105" y="197"/>
                  </a:cubicBezTo>
                  <a:cubicBezTo>
                    <a:pt x="119" y="158"/>
                    <a:pt x="136" y="118"/>
                    <a:pt x="155"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5" name="Freeform 28"/>
            <p:cNvSpPr>
              <a:spLocks/>
            </p:cNvSpPr>
            <p:nvPr userDrawn="1"/>
          </p:nvSpPr>
          <p:spPr bwMode="auto">
            <a:xfrm>
              <a:off x="-2973388" y="914400"/>
              <a:ext cx="633413" cy="657225"/>
            </a:xfrm>
            <a:custGeom>
              <a:avLst/>
              <a:gdLst>
                <a:gd name="T0" fmla="*/ 169 w 169"/>
                <a:gd name="T1" fmla="*/ 133 h 175"/>
                <a:gd name="T2" fmla="*/ 158 w 169"/>
                <a:gd name="T3" fmla="*/ 5 h 175"/>
                <a:gd name="T4" fmla="*/ 70 w 169"/>
                <a:gd name="T5" fmla="*/ 0 h 175"/>
                <a:gd name="T6" fmla="*/ 59 w 169"/>
                <a:gd name="T7" fmla="*/ 0 h 175"/>
                <a:gd name="T8" fmla="*/ 26 w 169"/>
                <a:gd name="T9" fmla="*/ 0 h 175"/>
                <a:gd name="T10" fmla="*/ 5 w 169"/>
                <a:gd name="T11" fmla="*/ 13 h 175"/>
                <a:gd name="T12" fmla="*/ 0 w 169"/>
                <a:gd name="T13" fmla="*/ 28 h 175"/>
                <a:gd name="T14" fmla="*/ 74 w 169"/>
                <a:gd name="T15" fmla="*/ 175 h 175"/>
                <a:gd name="T16" fmla="*/ 169 w 169"/>
                <a:gd name="T17" fmla="*/ 13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133"/>
                  </a:moveTo>
                  <a:cubicBezTo>
                    <a:pt x="163" y="93"/>
                    <a:pt x="159" y="50"/>
                    <a:pt x="158" y="5"/>
                  </a:cubicBezTo>
                  <a:cubicBezTo>
                    <a:pt x="119" y="1"/>
                    <a:pt x="89" y="0"/>
                    <a:pt x="70" y="0"/>
                  </a:cubicBezTo>
                  <a:cubicBezTo>
                    <a:pt x="66" y="0"/>
                    <a:pt x="63" y="0"/>
                    <a:pt x="59" y="0"/>
                  </a:cubicBezTo>
                  <a:cubicBezTo>
                    <a:pt x="38" y="0"/>
                    <a:pt x="26" y="0"/>
                    <a:pt x="26" y="0"/>
                  </a:cubicBezTo>
                  <a:cubicBezTo>
                    <a:pt x="17" y="1"/>
                    <a:pt x="10" y="5"/>
                    <a:pt x="5" y="13"/>
                  </a:cubicBezTo>
                  <a:cubicBezTo>
                    <a:pt x="2" y="17"/>
                    <a:pt x="0" y="23"/>
                    <a:pt x="0" y="28"/>
                  </a:cubicBezTo>
                  <a:cubicBezTo>
                    <a:pt x="2" y="43"/>
                    <a:pt x="11" y="95"/>
                    <a:pt x="74" y="175"/>
                  </a:cubicBezTo>
                  <a:cubicBezTo>
                    <a:pt x="106" y="159"/>
                    <a:pt x="138" y="145"/>
                    <a:pt x="169" y="1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6" name="Freeform 29"/>
            <p:cNvSpPr>
              <a:spLocks/>
            </p:cNvSpPr>
            <p:nvPr userDrawn="1"/>
          </p:nvSpPr>
          <p:spPr bwMode="auto">
            <a:xfrm>
              <a:off x="1035050" y="914400"/>
              <a:ext cx="635000" cy="657225"/>
            </a:xfrm>
            <a:custGeom>
              <a:avLst/>
              <a:gdLst>
                <a:gd name="T0" fmla="*/ 169 w 169"/>
                <a:gd name="T1" fmla="*/ 28 h 175"/>
                <a:gd name="T2" fmla="*/ 164 w 169"/>
                <a:gd name="T3" fmla="*/ 13 h 175"/>
                <a:gd name="T4" fmla="*/ 143 w 169"/>
                <a:gd name="T5" fmla="*/ 0 h 175"/>
                <a:gd name="T6" fmla="*/ 110 w 169"/>
                <a:gd name="T7" fmla="*/ 0 h 175"/>
                <a:gd name="T8" fmla="*/ 99 w 169"/>
                <a:gd name="T9" fmla="*/ 0 h 175"/>
                <a:gd name="T10" fmla="*/ 11 w 169"/>
                <a:gd name="T11" fmla="*/ 5 h 175"/>
                <a:gd name="T12" fmla="*/ 0 w 169"/>
                <a:gd name="T13" fmla="*/ 133 h 175"/>
                <a:gd name="T14" fmla="*/ 95 w 169"/>
                <a:gd name="T15" fmla="*/ 175 h 175"/>
                <a:gd name="T16" fmla="*/ 169 w 169"/>
                <a:gd name="T17" fmla="*/ 2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28"/>
                  </a:moveTo>
                  <a:cubicBezTo>
                    <a:pt x="169" y="23"/>
                    <a:pt x="166" y="16"/>
                    <a:pt x="164" y="13"/>
                  </a:cubicBezTo>
                  <a:cubicBezTo>
                    <a:pt x="159" y="5"/>
                    <a:pt x="152" y="1"/>
                    <a:pt x="143" y="0"/>
                  </a:cubicBezTo>
                  <a:cubicBezTo>
                    <a:pt x="143" y="0"/>
                    <a:pt x="131" y="0"/>
                    <a:pt x="110" y="0"/>
                  </a:cubicBezTo>
                  <a:cubicBezTo>
                    <a:pt x="106" y="0"/>
                    <a:pt x="103" y="0"/>
                    <a:pt x="99" y="0"/>
                  </a:cubicBezTo>
                  <a:cubicBezTo>
                    <a:pt x="80" y="0"/>
                    <a:pt x="49" y="1"/>
                    <a:pt x="11" y="5"/>
                  </a:cubicBezTo>
                  <a:cubicBezTo>
                    <a:pt x="10" y="49"/>
                    <a:pt x="6" y="92"/>
                    <a:pt x="0" y="133"/>
                  </a:cubicBezTo>
                  <a:cubicBezTo>
                    <a:pt x="31" y="145"/>
                    <a:pt x="63" y="159"/>
                    <a:pt x="95" y="175"/>
                  </a:cubicBezTo>
                  <a:cubicBezTo>
                    <a:pt x="158" y="95"/>
                    <a:pt x="167" y="43"/>
                    <a:pt x="169"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7" name="Freeform 30"/>
            <p:cNvSpPr>
              <a:spLocks/>
            </p:cNvSpPr>
            <p:nvPr userDrawn="1"/>
          </p:nvSpPr>
          <p:spPr bwMode="auto">
            <a:xfrm>
              <a:off x="401638" y="1522413"/>
              <a:ext cx="1485900" cy="1046163"/>
            </a:xfrm>
            <a:custGeom>
              <a:avLst/>
              <a:gdLst>
                <a:gd name="T0" fmla="*/ 385 w 396"/>
                <a:gd name="T1" fmla="*/ 119 h 279"/>
                <a:gd name="T2" fmla="*/ 376 w 396"/>
                <a:gd name="T3" fmla="*/ 112 h 279"/>
                <a:gd name="T4" fmla="*/ 375 w 396"/>
                <a:gd name="T5" fmla="*/ 112 h 279"/>
                <a:gd name="T6" fmla="*/ 375 w 396"/>
                <a:gd name="T7" fmla="*/ 112 h 279"/>
                <a:gd name="T8" fmla="*/ 355 w 396"/>
                <a:gd name="T9" fmla="*/ 99 h 279"/>
                <a:gd name="T10" fmla="*/ 348 w 396"/>
                <a:gd name="T11" fmla="*/ 94 h 279"/>
                <a:gd name="T12" fmla="*/ 250 w 396"/>
                <a:gd name="T13" fmla="*/ 38 h 279"/>
                <a:gd name="T14" fmla="*/ 164 w 396"/>
                <a:gd name="T15" fmla="*/ 0 h 279"/>
                <a:gd name="T16" fmla="*/ 104 w 396"/>
                <a:gd name="T17" fmla="*/ 168 h 279"/>
                <a:gd name="T18" fmla="*/ 0 w 396"/>
                <a:gd name="T19" fmla="*/ 279 h 279"/>
                <a:gd name="T20" fmla="*/ 391 w 396"/>
                <a:gd name="T21" fmla="*/ 156 h 279"/>
                <a:gd name="T22" fmla="*/ 391 w 396"/>
                <a:gd name="T23" fmla="*/ 156 h 279"/>
                <a:gd name="T24" fmla="*/ 396 w 396"/>
                <a:gd name="T25" fmla="*/ 141 h 279"/>
                <a:gd name="T26" fmla="*/ 385 w 396"/>
                <a:gd name="T27" fmla="*/ 11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6" h="279">
                  <a:moveTo>
                    <a:pt x="385" y="119"/>
                  </a:moveTo>
                  <a:cubicBezTo>
                    <a:pt x="385" y="119"/>
                    <a:pt x="382" y="117"/>
                    <a:pt x="376" y="112"/>
                  </a:cubicBezTo>
                  <a:cubicBezTo>
                    <a:pt x="375" y="112"/>
                    <a:pt x="375" y="112"/>
                    <a:pt x="375" y="112"/>
                  </a:cubicBezTo>
                  <a:cubicBezTo>
                    <a:pt x="375" y="112"/>
                    <a:pt x="375" y="112"/>
                    <a:pt x="375" y="112"/>
                  </a:cubicBezTo>
                  <a:cubicBezTo>
                    <a:pt x="371" y="109"/>
                    <a:pt x="364" y="104"/>
                    <a:pt x="355" y="99"/>
                  </a:cubicBezTo>
                  <a:cubicBezTo>
                    <a:pt x="353" y="97"/>
                    <a:pt x="350" y="96"/>
                    <a:pt x="348" y="94"/>
                  </a:cubicBezTo>
                  <a:cubicBezTo>
                    <a:pt x="327" y="80"/>
                    <a:pt x="292" y="59"/>
                    <a:pt x="250" y="38"/>
                  </a:cubicBezTo>
                  <a:cubicBezTo>
                    <a:pt x="221" y="24"/>
                    <a:pt x="192" y="11"/>
                    <a:pt x="164" y="0"/>
                  </a:cubicBezTo>
                  <a:cubicBezTo>
                    <a:pt x="151" y="65"/>
                    <a:pt x="131" y="121"/>
                    <a:pt x="104" y="168"/>
                  </a:cubicBezTo>
                  <a:cubicBezTo>
                    <a:pt x="76" y="217"/>
                    <a:pt x="41" y="255"/>
                    <a:pt x="0" y="279"/>
                  </a:cubicBezTo>
                  <a:cubicBezTo>
                    <a:pt x="298" y="263"/>
                    <a:pt x="383" y="167"/>
                    <a:pt x="391" y="156"/>
                  </a:cubicBezTo>
                  <a:cubicBezTo>
                    <a:pt x="391" y="156"/>
                    <a:pt x="391" y="156"/>
                    <a:pt x="391" y="156"/>
                  </a:cubicBezTo>
                  <a:cubicBezTo>
                    <a:pt x="394" y="151"/>
                    <a:pt x="396" y="146"/>
                    <a:pt x="396" y="141"/>
                  </a:cubicBezTo>
                  <a:cubicBezTo>
                    <a:pt x="396" y="132"/>
                    <a:pt x="392" y="124"/>
                    <a:pt x="385" y="1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8" name="Freeform 31"/>
            <p:cNvSpPr>
              <a:spLocks/>
            </p:cNvSpPr>
            <p:nvPr userDrawn="1"/>
          </p:nvSpPr>
          <p:spPr bwMode="auto">
            <a:xfrm>
              <a:off x="-3190875" y="1522413"/>
              <a:ext cx="1485900" cy="1046163"/>
            </a:xfrm>
            <a:custGeom>
              <a:avLst/>
              <a:gdLst>
                <a:gd name="T0" fmla="*/ 396 w 396"/>
                <a:gd name="T1" fmla="*/ 279 h 279"/>
                <a:gd name="T2" fmla="*/ 292 w 396"/>
                <a:gd name="T3" fmla="*/ 168 h 279"/>
                <a:gd name="T4" fmla="*/ 232 w 396"/>
                <a:gd name="T5" fmla="*/ 0 h 279"/>
                <a:gd name="T6" fmla="*/ 20 w 396"/>
                <a:gd name="T7" fmla="*/ 112 h 279"/>
                <a:gd name="T8" fmla="*/ 11 w 396"/>
                <a:gd name="T9" fmla="*/ 119 h 279"/>
                <a:gd name="T10" fmla="*/ 0 w 396"/>
                <a:gd name="T11" fmla="*/ 141 h 279"/>
                <a:gd name="T12" fmla="*/ 5 w 396"/>
                <a:gd name="T13" fmla="*/ 156 h 279"/>
                <a:gd name="T14" fmla="*/ 5 w 396"/>
                <a:gd name="T15" fmla="*/ 157 h 279"/>
                <a:gd name="T16" fmla="*/ 7 w 396"/>
                <a:gd name="T17" fmla="*/ 159 h 279"/>
                <a:gd name="T18" fmla="*/ 8 w 396"/>
                <a:gd name="T19" fmla="*/ 160 h 279"/>
                <a:gd name="T20" fmla="*/ 23 w 396"/>
                <a:gd name="T21" fmla="*/ 174 h 279"/>
                <a:gd name="T22" fmla="*/ 94 w 396"/>
                <a:gd name="T23" fmla="*/ 217 h 279"/>
                <a:gd name="T24" fmla="*/ 396 w 396"/>
                <a:gd name="T25"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79">
                  <a:moveTo>
                    <a:pt x="396" y="279"/>
                  </a:moveTo>
                  <a:cubicBezTo>
                    <a:pt x="356" y="255"/>
                    <a:pt x="320" y="217"/>
                    <a:pt x="292" y="168"/>
                  </a:cubicBezTo>
                  <a:cubicBezTo>
                    <a:pt x="265" y="121"/>
                    <a:pt x="245" y="65"/>
                    <a:pt x="232" y="0"/>
                  </a:cubicBezTo>
                  <a:cubicBezTo>
                    <a:pt x="132" y="38"/>
                    <a:pt x="51" y="91"/>
                    <a:pt x="20" y="112"/>
                  </a:cubicBezTo>
                  <a:cubicBezTo>
                    <a:pt x="14" y="117"/>
                    <a:pt x="11" y="119"/>
                    <a:pt x="11" y="119"/>
                  </a:cubicBezTo>
                  <a:cubicBezTo>
                    <a:pt x="4" y="124"/>
                    <a:pt x="0" y="132"/>
                    <a:pt x="0" y="141"/>
                  </a:cubicBezTo>
                  <a:cubicBezTo>
                    <a:pt x="0" y="146"/>
                    <a:pt x="2" y="151"/>
                    <a:pt x="5" y="156"/>
                  </a:cubicBezTo>
                  <a:cubicBezTo>
                    <a:pt x="5" y="156"/>
                    <a:pt x="5" y="156"/>
                    <a:pt x="5" y="157"/>
                  </a:cubicBezTo>
                  <a:cubicBezTo>
                    <a:pt x="6" y="157"/>
                    <a:pt x="6" y="158"/>
                    <a:pt x="7" y="159"/>
                  </a:cubicBezTo>
                  <a:cubicBezTo>
                    <a:pt x="7" y="159"/>
                    <a:pt x="8" y="160"/>
                    <a:pt x="8" y="160"/>
                  </a:cubicBezTo>
                  <a:cubicBezTo>
                    <a:pt x="10" y="162"/>
                    <a:pt x="15" y="167"/>
                    <a:pt x="23" y="174"/>
                  </a:cubicBezTo>
                  <a:cubicBezTo>
                    <a:pt x="35" y="184"/>
                    <a:pt x="58" y="201"/>
                    <a:pt x="94" y="217"/>
                  </a:cubicBezTo>
                  <a:cubicBezTo>
                    <a:pt x="169" y="251"/>
                    <a:pt x="273" y="273"/>
                    <a:pt x="396" y="2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9" name="Freeform 32"/>
            <p:cNvSpPr>
              <a:spLocks/>
            </p:cNvSpPr>
            <p:nvPr userDrawn="1"/>
          </p:nvSpPr>
          <p:spPr bwMode="auto">
            <a:xfrm>
              <a:off x="-523875" y="2651125"/>
              <a:ext cx="1500188" cy="239713"/>
            </a:xfrm>
            <a:custGeom>
              <a:avLst/>
              <a:gdLst>
                <a:gd name="T0" fmla="*/ 7 w 400"/>
                <a:gd name="T1" fmla="*/ 31 h 64"/>
                <a:gd name="T2" fmla="*/ 54 w 400"/>
                <a:gd name="T3" fmla="*/ 29 h 64"/>
                <a:gd name="T4" fmla="*/ 182 w 400"/>
                <a:gd name="T5" fmla="*/ 47 h 64"/>
                <a:gd name="T6" fmla="*/ 292 w 400"/>
                <a:gd name="T7" fmla="*/ 64 h 64"/>
                <a:gd name="T8" fmla="*/ 392 w 400"/>
                <a:gd name="T9" fmla="*/ 37 h 64"/>
                <a:gd name="T10" fmla="*/ 399 w 400"/>
                <a:gd name="T11" fmla="*/ 18 h 64"/>
                <a:gd name="T12" fmla="*/ 373 w 400"/>
                <a:gd name="T13" fmla="*/ 0 h 64"/>
                <a:gd name="T14" fmla="*/ 301 w 400"/>
                <a:gd name="T15" fmla="*/ 8 h 64"/>
                <a:gd name="T16" fmla="*/ 285 w 400"/>
                <a:gd name="T17" fmla="*/ 10 h 64"/>
                <a:gd name="T18" fmla="*/ 227 w 400"/>
                <a:gd name="T19" fmla="*/ 13 h 64"/>
                <a:gd name="T20" fmla="*/ 181 w 400"/>
                <a:gd name="T21" fmla="*/ 12 h 64"/>
                <a:gd name="T22" fmla="*/ 180 w 400"/>
                <a:gd name="T23" fmla="*/ 12 h 64"/>
                <a:gd name="T24" fmla="*/ 129 w 400"/>
                <a:gd name="T25" fmla="*/ 12 h 64"/>
                <a:gd name="T26" fmla="*/ 3 w 400"/>
                <a:gd name="T27" fmla="*/ 25 h 64"/>
                <a:gd name="T28" fmla="*/ 0 w 400"/>
                <a:gd name="T29" fmla="*/ 29 h 64"/>
                <a:gd name="T30" fmla="*/ 5 w 400"/>
                <a:gd name="T31" fmla="*/ 31 h 64"/>
                <a:gd name="T32" fmla="*/ 7 w 400"/>
                <a:gd name="T3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0" h="64">
                  <a:moveTo>
                    <a:pt x="7" y="31"/>
                  </a:moveTo>
                  <a:cubicBezTo>
                    <a:pt x="23" y="29"/>
                    <a:pt x="39" y="29"/>
                    <a:pt x="54" y="29"/>
                  </a:cubicBezTo>
                  <a:cubicBezTo>
                    <a:pt x="109" y="29"/>
                    <a:pt x="146" y="38"/>
                    <a:pt x="182" y="47"/>
                  </a:cubicBezTo>
                  <a:cubicBezTo>
                    <a:pt x="216" y="56"/>
                    <a:pt x="248" y="64"/>
                    <a:pt x="292" y="64"/>
                  </a:cubicBezTo>
                  <a:cubicBezTo>
                    <a:pt x="339" y="64"/>
                    <a:pt x="377" y="54"/>
                    <a:pt x="392" y="37"/>
                  </a:cubicBezTo>
                  <a:cubicBezTo>
                    <a:pt x="397" y="31"/>
                    <a:pt x="400" y="25"/>
                    <a:pt x="399" y="18"/>
                  </a:cubicBezTo>
                  <a:cubicBezTo>
                    <a:pt x="398" y="6"/>
                    <a:pt x="394" y="0"/>
                    <a:pt x="373" y="0"/>
                  </a:cubicBezTo>
                  <a:cubicBezTo>
                    <a:pt x="358" y="0"/>
                    <a:pt x="335" y="3"/>
                    <a:pt x="301" y="8"/>
                  </a:cubicBezTo>
                  <a:cubicBezTo>
                    <a:pt x="296" y="9"/>
                    <a:pt x="290" y="9"/>
                    <a:pt x="285" y="10"/>
                  </a:cubicBezTo>
                  <a:cubicBezTo>
                    <a:pt x="270" y="12"/>
                    <a:pt x="252" y="13"/>
                    <a:pt x="227" y="13"/>
                  </a:cubicBezTo>
                  <a:cubicBezTo>
                    <a:pt x="213" y="13"/>
                    <a:pt x="197" y="13"/>
                    <a:pt x="181" y="12"/>
                  </a:cubicBezTo>
                  <a:cubicBezTo>
                    <a:pt x="180" y="12"/>
                    <a:pt x="180" y="12"/>
                    <a:pt x="180" y="12"/>
                  </a:cubicBezTo>
                  <a:cubicBezTo>
                    <a:pt x="164" y="12"/>
                    <a:pt x="146" y="12"/>
                    <a:pt x="129" y="12"/>
                  </a:cubicBezTo>
                  <a:cubicBezTo>
                    <a:pt x="92" y="12"/>
                    <a:pt x="45" y="13"/>
                    <a:pt x="3" y="25"/>
                  </a:cubicBezTo>
                  <a:cubicBezTo>
                    <a:pt x="1" y="25"/>
                    <a:pt x="0" y="28"/>
                    <a:pt x="0" y="29"/>
                  </a:cubicBezTo>
                  <a:cubicBezTo>
                    <a:pt x="0" y="30"/>
                    <a:pt x="3" y="31"/>
                    <a:pt x="5" y="31"/>
                  </a:cubicBezTo>
                  <a:cubicBezTo>
                    <a:pt x="5" y="31"/>
                    <a:pt x="6" y="31"/>
                    <a:pt x="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0" name="Freeform 33"/>
            <p:cNvSpPr>
              <a:spLocks/>
            </p:cNvSpPr>
            <p:nvPr userDrawn="1"/>
          </p:nvSpPr>
          <p:spPr bwMode="auto">
            <a:xfrm>
              <a:off x="-2279650" y="2651125"/>
              <a:ext cx="1500188" cy="239713"/>
            </a:xfrm>
            <a:custGeom>
              <a:avLst/>
              <a:gdLst>
                <a:gd name="T0" fmla="*/ 346 w 400"/>
                <a:gd name="T1" fmla="*/ 29 h 64"/>
                <a:gd name="T2" fmla="*/ 393 w 400"/>
                <a:gd name="T3" fmla="*/ 31 h 64"/>
                <a:gd name="T4" fmla="*/ 395 w 400"/>
                <a:gd name="T5" fmla="*/ 31 h 64"/>
                <a:gd name="T6" fmla="*/ 400 w 400"/>
                <a:gd name="T7" fmla="*/ 29 h 64"/>
                <a:gd name="T8" fmla="*/ 397 w 400"/>
                <a:gd name="T9" fmla="*/ 25 h 64"/>
                <a:gd name="T10" fmla="*/ 271 w 400"/>
                <a:gd name="T11" fmla="*/ 12 h 64"/>
                <a:gd name="T12" fmla="*/ 271 w 400"/>
                <a:gd name="T13" fmla="*/ 12 h 64"/>
                <a:gd name="T14" fmla="*/ 220 w 400"/>
                <a:gd name="T15" fmla="*/ 12 h 64"/>
                <a:gd name="T16" fmla="*/ 219 w 400"/>
                <a:gd name="T17" fmla="*/ 12 h 64"/>
                <a:gd name="T18" fmla="*/ 173 w 400"/>
                <a:gd name="T19" fmla="*/ 13 h 64"/>
                <a:gd name="T20" fmla="*/ 115 w 400"/>
                <a:gd name="T21" fmla="*/ 10 h 64"/>
                <a:gd name="T22" fmla="*/ 99 w 400"/>
                <a:gd name="T23" fmla="*/ 8 h 64"/>
                <a:gd name="T24" fmla="*/ 27 w 400"/>
                <a:gd name="T25" fmla="*/ 0 h 64"/>
                <a:gd name="T26" fmla="*/ 1 w 400"/>
                <a:gd name="T27" fmla="*/ 18 h 64"/>
                <a:gd name="T28" fmla="*/ 8 w 400"/>
                <a:gd name="T29" fmla="*/ 37 h 64"/>
                <a:gd name="T30" fmla="*/ 108 w 400"/>
                <a:gd name="T31" fmla="*/ 64 h 64"/>
                <a:gd name="T32" fmla="*/ 218 w 400"/>
                <a:gd name="T33" fmla="*/ 47 h 64"/>
                <a:gd name="T34" fmla="*/ 346 w 400"/>
                <a:gd name="T35"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64">
                  <a:moveTo>
                    <a:pt x="346" y="29"/>
                  </a:moveTo>
                  <a:cubicBezTo>
                    <a:pt x="361" y="29"/>
                    <a:pt x="377" y="29"/>
                    <a:pt x="393" y="31"/>
                  </a:cubicBezTo>
                  <a:cubicBezTo>
                    <a:pt x="394" y="31"/>
                    <a:pt x="394" y="31"/>
                    <a:pt x="395" y="31"/>
                  </a:cubicBezTo>
                  <a:cubicBezTo>
                    <a:pt x="397" y="31"/>
                    <a:pt x="400" y="30"/>
                    <a:pt x="400" y="29"/>
                  </a:cubicBezTo>
                  <a:cubicBezTo>
                    <a:pt x="400" y="28"/>
                    <a:pt x="399" y="25"/>
                    <a:pt x="397" y="25"/>
                  </a:cubicBezTo>
                  <a:cubicBezTo>
                    <a:pt x="355" y="13"/>
                    <a:pt x="308" y="12"/>
                    <a:pt x="271" y="12"/>
                  </a:cubicBezTo>
                  <a:cubicBezTo>
                    <a:pt x="271" y="12"/>
                    <a:pt x="271" y="12"/>
                    <a:pt x="271" y="12"/>
                  </a:cubicBezTo>
                  <a:cubicBezTo>
                    <a:pt x="254" y="12"/>
                    <a:pt x="236" y="12"/>
                    <a:pt x="220" y="12"/>
                  </a:cubicBezTo>
                  <a:cubicBezTo>
                    <a:pt x="219" y="12"/>
                    <a:pt x="219" y="12"/>
                    <a:pt x="219" y="12"/>
                  </a:cubicBezTo>
                  <a:cubicBezTo>
                    <a:pt x="203" y="13"/>
                    <a:pt x="187" y="13"/>
                    <a:pt x="173" y="13"/>
                  </a:cubicBezTo>
                  <a:cubicBezTo>
                    <a:pt x="148" y="13"/>
                    <a:pt x="130" y="12"/>
                    <a:pt x="115" y="10"/>
                  </a:cubicBezTo>
                  <a:cubicBezTo>
                    <a:pt x="109" y="9"/>
                    <a:pt x="104" y="9"/>
                    <a:pt x="99" y="8"/>
                  </a:cubicBezTo>
                  <a:cubicBezTo>
                    <a:pt x="65" y="3"/>
                    <a:pt x="42" y="0"/>
                    <a:pt x="27" y="0"/>
                  </a:cubicBezTo>
                  <a:cubicBezTo>
                    <a:pt x="6" y="0"/>
                    <a:pt x="2" y="6"/>
                    <a:pt x="1" y="18"/>
                  </a:cubicBezTo>
                  <a:cubicBezTo>
                    <a:pt x="0" y="25"/>
                    <a:pt x="3" y="31"/>
                    <a:pt x="8" y="37"/>
                  </a:cubicBezTo>
                  <a:cubicBezTo>
                    <a:pt x="23" y="53"/>
                    <a:pt x="61" y="64"/>
                    <a:pt x="108" y="64"/>
                  </a:cubicBezTo>
                  <a:cubicBezTo>
                    <a:pt x="152" y="64"/>
                    <a:pt x="184" y="56"/>
                    <a:pt x="218" y="47"/>
                  </a:cubicBezTo>
                  <a:cubicBezTo>
                    <a:pt x="254" y="38"/>
                    <a:pt x="291" y="29"/>
                    <a:pt x="346"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1" name="Freeform 34"/>
            <p:cNvSpPr>
              <a:spLocks/>
            </p:cNvSpPr>
            <p:nvPr userDrawn="1"/>
          </p:nvSpPr>
          <p:spPr bwMode="auto">
            <a:xfrm>
              <a:off x="3424238" y="3930650"/>
              <a:ext cx="1023938" cy="1368425"/>
            </a:xfrm>
            <a:custGeom>
              <a:avLst/>
              <a:gdLst>
                <a:gd name="T0" fmla="*/ 0 w 645"/>
                <a:gd name="T1" fmla="*/ 0 h 862"/>
                <a:gd name="T2" fmla="*/ 640 w 645"/>
                <a:gd name="T3" fmla="*/ 0 h 862"/>
                <a:gd name="T4" fmla="*/ 640 w 645"/>
                <a:gd name="T5" fmla="*/ 134 h 862"/>
                <a:gd name="T6" fmla="*/ 151 w 645"/>
                <a:gd name="T7" fmla="*/ 134 h 862"/>
                <a:gd name="T8" fmla="*/ 151 w 645"/>
                <a:gd name="T9" fmla="*/ 359 h 862"/>
                <a:gd name="T10" fmla="*/ 584 w 645"/>
                <a:gd name="T11" fmla="*/ 359 h 862"/>
                <a:gd name="T12" fmla="*/ 584 w 645"/>
                <a:gd name="T13" fmla="*/ 496 h 862"/>
                <a:gd name="T14" fmla="*/ 151 w 645"/>
                <a:gd name="T15" fmla="*/ 496 h 862"/>
                <a:gd name="T16" fmla="*/ 151 w 645"/>
                <a:gd name="T17" fmla="*/ 727 h 862"/>
                <a:gd name="T18" fmla="*/ 645 w 645"/>
                <a:gd name="T19" fmla="*/ 727 h 862"/>
                <a:gd name="T20" fmla="*/ 645 w 645"/>
                <a:gd name="T21" fmla="*/ 862 h 862"/>
                <a:gd name="T22" fmla="*/ 0 w 645"/>
                <a:gd name="T23" fmla="*/ 862 h 862"/>
                <a:gd name="T24" fmla="*/ 0 w 645"/>
                <a:gd name="T25" fmla="*/ 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5" h="862">
                  <a:moveTo>
                    <a:pt x="0" y="0"/>
                  </a:moveTo>
                  <a:lnTo>
                    <a:pt x="640" y="0"/>
                  </a:lnTo>
                  <a:lnTo>
                    <a:pt x="640" y="134"/>
                  </a:lnTo>
                  <a:lnTo>
                    <a:pt x="151" y="134"/>
                  </a:lnTo>
                  <a:lnTo>
                    <a:pt x="151" y="359"/>
                  </a:lnTo>
                  <a:lnTo>
                    <a:pt x="584" y="359"/>
                  </a:lnTo>
                  <a:lnTo>
                    <a:pt x="584" y="496"/>
                  </a:lnTo>
                  <a:lnTo>
                    <a:pt x="151" y="496"/>
                  </a:lnTo>
                  <a:lnTo>
                    <a:pt x="151" y="727"/>
                  </a:lnTo>
                  <a:lnTo>
                    <a:pt x="645" y="727"/>
                  </a:lnTo>
                  <a:lnTo>
                    <a:pt x="645" y="862"/>
                  </a:lnTo>
                  <a:lnTo>
                    <a:pt x="0" y="86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2" name="Freeform 35"/>
            <p:cNvSpPr>
              <a:spLocks noEditPoints="1"/>
            </p:cNvSpPr>
            <p:nvPr userDrawn="1"/>
          </p:nvSpPr>
          <p:spPr bwMode="auto">
            <a:xfrm>
              <a:off x="4545013" y="3870325"/>
              <a:ext cx="1069975" cy="1450975"/>
            </a:xfrm>
            <a:custGeom>
              <a:avLst/>
              <a:gdLst>
                <a:gd name="T0" fmla="*/ 0 w 285"/>
                <a:gd name="T1" fmla="*/ 244 h 387"/>
                <a:gd name="T2" fmla="*/ 0 w 285"/>
                <a:gd name="T3" fmla="*/ 243 h 387"/>
                <a:gd name="T4" fmla="*/ 128 w 285"/>
                <a:gd name="T5" fmla="*/ 100 h 387"/>
                <a:gd name="T6" fmla="*/ 222 w 285"/>
                <a:gd name="T7" fmla="*/ 149 h 387"/>
                <a:gd name="T8" fmla="*/ 222 w 285"/>
                <a:gd name="T9" fmla="*/ 0 h 387"/>
                <a:gd name="T10" fmla="*/ 285 w 285"/>
                <a:gd name="T11" fmla="*/ 0 h 387"/>
                <a:gd name="T12" fmla="*/ 285 w 285"/>
                <a:gd name="T13" fmla="*/ 381 h 387"/>
                <a:gd name="T14" fmla="*/ 222 w 285"/>
                <a:gd name="T15" fmla="*/ 381 h 387"/>
                <a:gd name="T16" fmla="*/ 222 w 285"/>
                <a:gd name="T17" fmla="*/ 335 h 387"/>
                <a:gd name="T18" fmla="*/ 128 w 285"/>
                <a:gd name="T19" fmla="*/ 387 h 387"/>
                <a:gd name="T20" fmla="*/ 0 w 285"/>
                <a:gd name="T21" fmla="*/ 244 h 387"/>
                <a:gd name="T22" fmla="*/ 223 w 285"/>
                <a:gd name="T23" fmla="*/ 244 h 387"/>
                <a:gd name="T24" fmla="*/ 223 w 285"/>
                <a:gd name="T25" fmla="*/ 243 h 387"/>
                <a:gd name="T26" fmla="*/ 143 w 285"/>
                <a:gd name="T27" fmla="*/ 155 h 387"/>
                <a:gd name="T28" fmla="*/ 64 w 285"/>
                <a:gd name="T29" fmla="*/ 243 h 387"/>
                <a:gd name="T30" fmla="*/ 64 w 285"/>
                <a:gd name="T31" fmla="*/ 244 h 387"/>
                <a:gd name="T32" fmla="*/ 143 w 285"/>
                <a:gd name="T33" fmla="*/ 332 h 387"/>
                <a:gd name="T34" fmla="*/ 223 w 285"/>
                <a:gd name="T35" fmla="*/ 24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387">
                  <a:moveTo>
                    <a:pt x="0" y="244"/>
                  </a:moveTo>
                  <a:cubicBezTo>
                    <a:pt x="0" y="243"/>
                    <a:pt x="0" y="243"/>
                    <a:pt x="0" y="243"/>
                  </a:cubicBezTo>
                  <a:cubicBezTo>
                    <a:pt x="0" y="152"/>
                    <a:pt x="62" y="100"/>
                    <a:pt x="128" y="100"/>
                  </a:cubicBezTo>
                  <a:cubicBezTo>
                    <a:pt x="173" y="100"/>
                    <a:pt x="202" y="122"/>
                    <a:pt x="222" y="149"/>
                  </a:cubicBezTo>
                  <a:cubicBezTo>
                    <a:pt x="222" y="0"/>
                    <a:pt x="222" y="0"/>
                    <a:pt x="222" y="0"/>
                  </a:cubicBezTo>
                  <a:cubicBezTo>
                    <a:pt x="285" y="0"/>
                    <a:pt x="285" y="0"/>
                    <a:pt x="285" y="0"/>
                  </a:cubicBezTo>
                  <a:cubicBezTo>
                    <a:pt x="285" y="381"/>
                    <a:pt x="285" y="381"/>
                    <a:pt x="285" y="381"/>
                  </a:cubicBezTo>
                  <a:cubicBezTo>
                    <a:pt x="222" y="381"/>
                    <a:pt x="222" y="381"/>
                    <a:pt x="222" y="381"/>
                  </a:cubicBezTo>
                  <a:cubicBezTo>
                    <a:pt x="222" y="335"/>
                    <a:pt x="222" y="335"/>
                    <a:pt x="222" y="335"/>
                  </a:cubicBezTo>
                  <a:cubicBezTo>
                    <a:pt x="202" y="364"/>
                    <a:pt x="173" y="387"/>
                    <a:pt x="128" y="387"/>
                  </a:cubicBezTo>
                  <a:cubicBezTo>
                    <a:pt x="63" y="387"/>
                    <a:pt x="0" y="335"/>
                    <a:pt x="0" y="244"/>
                  </a:cubicBezTo>
                  <a:close/>
                  <a:moveTo>
                    <a:pt x="223" y="244"/>
                  </a:moveTo>
                  <a:cubicBezTo>
                    <a:pt x="223" y="243"/>
                    <a:pt x="223" y="243"/>
                    <a:pt x="223" y="243"/>
                  </a:cubicBezTo>
                  <a:cubicBezTo>
                    <a:pt x="223" y="190"/>
                    <a:pt x="185" y="155"/>
                    <a:pt x="143" y="155"/>
                  </a:cubicBezTo>
                  <a:cubicBezTo>
                    <a:pt x="100" y="155"/>
                    <a:pt x="64" y="188"/>
                    <a:pt x="64" y="243"/>
                  </a:cubicBezTo>
                  <a:cubicBezTo>
                    <a:pt x="64" y="244"/>
                    <a:pt x="64" y="244"/>
                    <a:pt x="64" y="244"/>
                  </a:cubicBezTo>
                  <a:cubicBezTo>
                    <a:pt x="64" y="297"/>
                    <a:pt x="100" y="332"/>
                    <a:pt x="143" y="332"/>
                  </a:cubicBezTo>
                  <a:cubicBezTo>
                    <a:pt x="185" y="332"/>
                    <a:pt x="223" y="297"/>
                    <a:pt x="223" y="2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3" name="Freeform 36"/>
            <p:cNvSpPr>
              <a:spLocks/>
            </p:cNvSpPr>
            <p:nvPr userDrawn="1"/>
          </p:nvSpPr>
          <p:spPr bwMode="auto">
            <a:xfrm>
              <a:off x="5813425" y="4267200"/>
              <a:ext cx="925513" cy="1054100"/>
            </a:xfrm>
            <a:custGeom>
              <a:avLst/>
              <a:gdLst>
                <a:gd name="T0" fmla="*/ 0 w 247"/>
                <a:gd name="T1" fmla="*/ 175 h 281"/>
                <a:gd name="T2" fmla="*/ 0 w 247"/>
                <a:gd name="T3" fmla="*/ 0 h 281"/>
                <a:gd name="T4" fmla="*/ 63 w 247"/>
                <a:gd name="T5" fmla="*/ 0 h 281"/>
                <a:gd name="T6" fmla="*/ 63 w 247"/>
                <a:gd name="T7" fmla="*/ 156 h 281"/>
                <a:gd name="T8" fmla="*/ 122 w 247"/>
                <a:gd name="T9" fmla="*/ 223 h 281"/>
                <a:gd name="T10" fmla="*/ 184 w 247"/>
                <a:gd name="T11" fmla="*/ 155 h 281"/>
                <a:gd name="T12" fmla="*/ 184 w 247"/>
                <a:gd name="T13" fmla="*/ 0 h 281"/>
                <a:gd name="T14" fmla="*/ 247 w 247"/>
                <a:gd name="T15" fmla="*/ 0 h 281"/>
                <a:gd name="T16" fmla="*/ 247 w 247"/>
                <a:gd name="T17" fmla="*/ 275 h 281"/>
                <a:gd name="T18" fmla="*/ 184 w 247"/>
                <a:gd name="T19" fmla="*/ 275 h 281"/>
                <a:gd name="T20" fmla="*/ 184 w 247"/>
                <a:gd name="T21" fmla="*/ 232 h 281"/>
                <a:gd name="T22" fmla="*/ 98 w 247"/>
                <a:gd name="T23" fmla="*/ 281 h 281"/>
                <a:gd name="T24" fmla="*/ 0 w 247"/>
                <a:gd name="T25" fmla="*/ 17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281">
                  <a:moveTo>
                    <a:pt x="0" y="175"/>
                  </a:moveTo>
                  <a:cubicBezTo>
                    <a:pt x="0" y="0"/>
                    <a:pt x="0" y="0"/>
                    <a:pt x="0" y="0"/>
                  </a:cubicBezTo>
                  <a:cubicBezTo>
                    <a:pt x="63" y="0"/>
                    <a:pt x="63" y="0"/>
                    <a:pt x="63" y="0"/>
                  </a:cubicBezTo>
                  <a:cubicBezTo>
                    <a:pt x="63" y="156"/>
                    <a:pt x="63" y="156"/>
                    <a:pt x="63" y="156"/>
                  </a:cubicBezTo>
                  <a:cubicBezTo>
                    <a:pt x="63" y="199"/>
                    <a:pt x="84" y="223"/>
                    <a:pt x="122" y="223"/>
                  </a:cubicBezTo>
                  <a:cubicBezTo>
                    <a:pt x="158" y="223"/>
                    <a:pt x="184" y="198"/>
                    <a:pt x="184" y="155"/>
                  </a:cubicBezTo>
                  <a:cubicBezTo>
                    <a:pt x="184" y="0"/>
                    <a:pt x="184" y="0"/>
                    <a:pt x="184" y="0"/>
                  </a:cubicBezTo>
                  <a:cubicBezTo>
                    <a:pt x="247" y="0"/>
                    <a:pt x="247" y="0"/>
                    <a:pt x="247" y="0"/>
                  </a:cubicBezTo>
                  <a:cubicBezTo>
                    <a:pt x="247" y="275"/>
                    <a:pt x="247" y="275"/>
                    <a:pt x="247" y="275"/>
                  </a:cubicBezTo>
                  <a:cubicBezTo>
                    <a:pt x="184" y="275"/>
                    <a:pt x="184" y="275"/>
                    <a:pt x="184" y="275"/>
                  </a:cubicBezTo>
                  <a:cubicBezTo>
                    <a:pt x="184" y="232"/>
                    <a:pt x="184" y="232"/>
                    <a:pt x="184" y="232"/>
                  </a:cubicBezTo>
                  <a:cubicBezTo>
                    <a:pt x="166" y="258"/>
                    <a:pt x="140" y="281"/>
                    <a:pt x="98" y="281"/>
                  </a:cubicBezTo>
                  <a:cubicBezTo>
                    <a:pt x="36" y="281"/>
                    <a:pt x="0" y="239"/>
                    <a:pt x="0" y="1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4" name="Freeform 37"/>
            <p:cNvSpPr>
              <a:spLocks/>
            </p:cNvSpPr>
            <p:nvPr userDrawn="1"/>
          </p:nvSpPr>
          <p:spPr bwMode="auto">
            <a:xfrm>
              <a:off x="6889750" y="4244975"/>
              <a:ext cx="955675" cy="1076325"/>
            </a:xfrm>
            <a:custGeom>
              <a:avLst/>
              <a:gdLst>
                <a:gd name="T0" fmla="*/ 0 w 255"/>
                <a:gd name="T1" fmla="*/ 145 h 287"/>
                <a:gd name="T2" fmla="*/ 0 w 255"/>
                <a:gd name="T3" fmla="*/ 144 h 287"/>
                <a:gd name="T4" fmla="*/ 144 w 255"/>
                <a:gd name="T5" fmla="*/ 0 h 287"/>
                <a:gd name="T6" fmla="*/ 254 w 255"/>
                <a:gd name="T7" fmla="*/ 47 h 287"/>
                <a:gd name="T8" fmla="*/ 214 w 255"/>
                <a:gd name="T9" fmla="*/ 90 h 287"/>
                <a:gd name="T10" fmla="*/ 143 w 255"/>
                <a:gd name="T11" fmla="*/ 55 h 287"/>
                <a:gd name="T12" fmla="*/ 64 w 255"/>
                <a:gd name="T13" fmla="*/ 143 h 287"/>
                <a:gd name="T14" fmla="*/ 64 w 255"/>
                <a:gd name="T15" fmla="*/ 144 h 287"/>
                <a:gd name="T16" fmla="*/ 146 w 255"/>
                <a:gd name="T17" fmla="*/ 232 h 287"/>
                <a:gd name="T18" fmla="*/ 217 w 255"/>
                <a:gd name="T19" fmla="*/ 198 h 287"/>
                <a:gd name="T20" fmla="*/ 255 w 255"/>
                <a:gd name="T21" fmla="*/ 236 h 287"/>
                <a:gd name="T22" fmla="*/ 143 w 255"/>
                <a:gd name="T23" fmla="*/ 287 h 287"/>
                <a:gd name="T24" fmla="*/ 0 w 255"/>
                <a:gd name="T25"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87">
                  <a:moveTo>
                    <a:pt x="0" y="145"/>
                  </a:moveTo>
                  <a:cubicBezTo>
                    <a:pt x="0" y="144"/>
                    <a:pt x="0" y="144"/>
                    <a:pt x="0" y="144"/>
                  </a:cubicBezTo>
                  <a:cubicBezTo>
                    <a:pt x="0" y="66"/>
                    <a:pt x="61" y="0"/>
                    <a:pt x="144" y="0"/>
                  </a:cubicBezTo>
                  <a:cubicBezTo>
                    <a:pt x="195" y="0"/>
                    <a:pt x="228" y="19"/>
                    <a:pt x="254" y="47"/>
                  </a:cubicBezTo>
                  <a:cubicBezTo>
                    <a:pt x="214" y="90"/>
                    <a:pt x="214" y="90"/>
                    <a:pt x="214" y="90"/>
                  </a:cubicBezTo>
                  <a:cubicBezTo>
                    <a:pt x="195" y="69"/>
                    <a:pt x="175" y="55"/>
                    <a:pt x="143" y="55"/>
                  </a:cubicBezTo>
                  <a:cubicBezTo>
                    <a:pt x="97" y="55"/>
                    <a:pt x="64" y="95"/>
                    <a:pt x="64" y="143"/>
                  </a:cubicBezTo>
                  <a:cubicBezTo>
                    <a:pt x="64" y="144"/>
                    <a:pt x="64" y="144"/>
                    <a:pt x="64" y="144"/>
                  </a:cubicBezTo>
                  <a:cubicBezTo>
                    <a:pt x="64" y="193"/>
                    <a:pt x="97" y="232"/>
                    <a:pt x="146" y="232"/>
                  </a:cubicBezTo>
                  <a:cubicBezTo>
                    <a:pt x="176" y="232"/>
                    <a:pt x="198" y="219"/>
                    <a:pt x="217" y="198"/>
                  </a:cubicBezTo>
                  <a:cubicBezTo>
                    <a:pt x="255" y="236"/>
                    <a:pt x="255" y="236"/>
                    <a:pt x="255" y="236"/>
                  </a:cubicBezTo>
                  <a:cubicBezTo>
                    <a:pt x="228" y="266"/>
                    <a:pt x="197" y="287"/>
                    <a:pt x="143" y="287"/>
                  </a:cubicBezTo>
                  <a:cubicBezTo>
                    <a:pt x="61" y="287"/>
                    <a:pt x="0" y="223"/>
                    <a:pt x="0" y="1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5" name="Freeform 38"/>
            <p:cNvSpPr>
              <a:spLocks noEditPoints="1"/>
            </p:cNvSpPr>
            <p:nvPr userDrawn="1"/>
          </p:nvSpPr>
          <p:spPr bwMode="auto">
            <a:xfrm>
              <a:off x="7908925" y="4252913"/>
              <a:ext cx="930275" cy="1068388"/>
            </a:xfrm>
            <a:custGeom>
              <a:avLst/>
              <a:gdLst>
                <a:gd name="T0" fmla="*/ 0 w 248"/>
                <a:gd name="T1" fmla="*/ 200 h 285"/>
                <a:gd name="T2" fmla="*/ 0 w 248"/>
                <a:gd name="T3" fmla="*/ 199 h 285"/>
                <a:gd name="T4" fmla="*/ 113 w 248"/>
                <a:gd name="T5" fmla="*/ 110 h 285"/>
                <a:gd name="T6" fmla="*/ 187 w 248"/>
                <a:gd name="T7" fmla="*/ 122 h 285"/>
                <a:gd name="T8" fmla="*/ 187 w 248"/>
                <a:gd name="T9" fmla="*/ 115 h 285"/>
                <a:gd name="T10" fmla="*/ 119 w 248"/>
                <a:gd name="T11" fmla="*/ 55 h 285"/>
                <a:gd name="T12" fmla="*/ 40 w 248"/>
                <a:gd name="T13" fmla="*/ 72 h 285"/>
                <a:gd name="T14" fmla="*/ 24 w 248"/>
                <a:gd name="T15" fmla="*/ 23 h 285"/>
                <a:gd name="T16" fmla="*/ 127 w 248"/>
                <a:gd name="T17" fmla="*/ 0 h 285"/>
                <a:gd name="T18" fmla="*/ 219 w 248"/>
                <a:gd name="T19" fmla="*/ 31 h 285"/>
                <a:gd name="T20" fmla="*/ 248 w 248"/>
                <a:gd name="T21" fmla="*/ 116 h 285"/>
                <a:gd name="T22" fmla="*/ 248 w 248"/>
                <a:gd name="T23" fmla="*/ 279 h 285"/>
                <a:gd name="T24" fmla="*/ 187 w 248"/>
                <a:gd name="T25" fmla="*/ 279 h 285"/>
                <a:gd name="T26" fmla="*/ 187 w 248"/>
                <a:gd name="T27" fmla="*/ 245 h 285"/>
                <a:gd name="T28" fmla="*/ 97 w 248"/>
                <a:gd name="T29" fmla="*/ 285 h 285"/>
                <a:gd name="T30" fmla="*/ 0 w 248"/>
                <a:gd name="T31" fmla="*/ 200 h 285"/>
                <a:gd name="T32" fmla="*/ 188 w 248"/>
                <a:gd name="T33" fmla="*/ 180 h 285"/>
                <a:gd name="T34" fmla="*/ 188 w 248"/>
                <a:gd name="T35" fmla="*/ 161 h 285"/>
                <a:gd name="T36" fmla="*/ 126 w 248"/>
                <a:gd name="T37" fmla="*/ 150 h 285"/>
                <a:gd name="T38" fmla="*/ 61 w 248"/>
                <a:gd name="T39" fmla="*/ 196 h 285"/>
                <a:gd name="T40" fmla="*/ 61 w 248"/>
                <a:gd name="T41" fmla="*/ 197 h 285"/>
                <a:gd name="T42" fmla="*/ 115 w 248"/>
                <a:gd name="T43" fmla="*/ 239 h 285"/>
                <a:gd name="T44" fmla="*/ 188 w 248"/>
                <a:gd name="T45" fmla="*/ 1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8" h="285">
                  <a:moveTo>
                    <a:pt x="0" y="200"/>
                  </a:moveTo>
                  <a:cubicBezTo>
                    <a:pt x="0" y="199"/>
                    <a:pt x="0" y="199"/>
                    <a:pt x="0" y="199"/>
                  </a:cubicBezTo>
                  <a:cubicBezTo>
                    <a:pt x="0" y="139"/>
                    <a:pt x="46" y="110"/>
                    <a:pt x="113" y="110"/>
                  </a:cubicBezTo>
                  <a:cubicBezTo>
                    <a:pt x="144" y="110"/>
                    <a:pt x="166" y="115"/>
                    <a:pt x="187" y="122"/>
                  </a:cubicBezTo>
                  <a:cubicBezTo>
                    <a:pt x="187" y="115"/>
                    <a:pt x="187" y="115"/>
                    <a:pt x="187" y="115"/>
                  </a:cubicBezTo>
                  <a:cubicBezTo>
                    <a:pt x="187" y="76"/>
                    <a:pt x="163" y="55"/>
                    <a:pt x="119" y="55"/>
                  </a:cubicBezTo>
                  <a:cubicBezTo>
                    <a:pt x="88" y="55"/>
                    <a:pt x="65" y="62"/>
                    <a:pt x="40" y="72"/>
                  </a:cubicBezTo>
                  <a:cubicBezTo>
                    <a:pt x="24" y="23"/>
                    <a:pt x="24" y="23"/>
                    <a:pt x="24" y="23"/>
                  </a:cubicBezTo>
                  <a:cubicBezTo>
                    <a:pt x="54" y="9"/>
                    <a:pt x="84" y="0"/>
                    <a:pt x="127" y="0"/>
                  </a:cubicBezTo>
                  <a:cubicBezTo>
                    <a:pt x="169" y="0"/>
                    <a:pt x="199" y="11"/>
                    <a:pt x="219" y="31"/>
                  </a:cubicBezTo>
                  <a:cubicBezTo>
                    <a:pt x="239" y="51"/>
                    <a:pt x="248" y="80"/>
                    <a:pt x="248" y="116"/>
                  </a:cubicBezTo>
                  <a:cubicBezTo>
                    <a:pt x="248" y="279"/>
                    <a:pt x="248" y="279"/>
                    <a:pt x="248" y="279"/>
                  </a:cubicBezTo>
                  <a:cubicBezTo>
                    <a:pt x="187" y="279"/>
                    <a:pt x="187" y="279"/>
                    <a:pt x="187" y="279"/>
                  </a:cubicBezTo>
                  <a:cubicBezTo>
                    <a:pt x="187" y="245"/>
                    <a:pt x="187" y="245"/>
                    <a:pt x="187" y="245"/>
                  </a:cubicBezTo>
                  <a:cubicBezTo>
                    <a:pt x="168" y="267"/>
                    <a:pt x="139" y="285"/>
                    <a:pt x="97" y="285"/>
                  </a:cubicBezTo>
                  <a:cubicBezTo>
                    <a:pt x="46" y="285"/>
                    <a:pt x="0" y="255"/>
                    <a:pt x="0" y="200"/>
                  </a:cubicBezTo>
                  <a:close/>
                  <a:moveTo>
                    <a:pt x="188" y="180"/>
                  </a:moveTo>
                  <a:cubicBezTo>
                    <a:pt x="188" y="161"/>
                    <a:pt x="188" y="161"/>
                    <a:pt x="188" y="161"/>
                  </a:cubicBezTo>
                  <a:cubicBezTo>
                    <a:pt x="172" y="155"/>
                    <a:pt x="151" y="150"/>
                    <a:pt x="126" y="150"/>
                  </a:cubicBezTo>
                  <a:cubicBezTo>
                    <a:pt x="85" y="150"/>
                    <a:pt x="61" y="167"/>
                    <a:pt x="61" y="196"/>
                  </a:cubicBezTo>
                  <a:cubicBezTo>
                    <a:pt x="61" y="197"/>
                    <a:pt x="61" y="197"/>
                    <a:pt x="61" y="197"/>
                  </a:cubicBezTo>
                  <a:cubicBezTo>
                    <a:pt x="61" y="224"/>
                    <a:pt x="85" y="239"/>
                    <a:pt x="115" y="239"/>
                  </a:cubicBezTo>
                  <a:cubicBezTo>
                    <a:pt x="157" y="239"/>
                    <a:pt x="188" y="215"/>
                    <a:pt x="188"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6" name="Freeform 39"/>
            <p:cNvSpPr>
              <a:spLocks/>
            </p:cNvSpPr>
            <p:nvPr userDrawn="1"/>
          </p:nvSpPr>
          <p:spPr bwMode="auto">
            <a:xfrm>
              <a:off x="8943975" y="3983038"/>
              <a:ext cx="646113" cy="1335088"/>
            </a:xfrm>
            <a:custGeom>
              <a:avLst/>
              <a:gdLst>
                <a:gd name="T0" fmla="*/ 35 w 172"/>
                <a:gd name="T1" fmla="*/ 275 h 356"/>
                <a:gd name="T2" fmla="*/ 35 w 172"/>
                <a:gd name="T3" fmla="*/ 130 h 356"/>
                <a:gd name="T4" fmla="*/ 0 w 172"/>
                <a:gd name="T5" fmla="*/ 130 h 356"/>
                <a:gd name="T6" fmla="*/ 0 w 172"/>
                <a:gd name="T7" fmla="*/ 76 h 356"/>
                <a:gd name="T8" fmla="*/ 35 w 172"/>
                <a:gd name="T9" fmla="*/ 76 h 356"/>
                <a:gd name="T10" fmla="*/ 35 w 172"/>
                <a:gd name="T11" fmla="*/ 0 h 356"/>
                <a:gd name="T12" fmla="*/ 98 w 172"/>
                <a:gd name="T13" fmla="*/ 0 h 356"/>
                <a:gd name="T14" fmla="*/ 98 w 172"/>
                <a:gd name="T15" fmla="*/ 76 h 356"/>
                <a:gd name="T16" fmla="*/ 172 w 172"/>
                <a:gd name="T17" fmla="*/ 76 h 356"/>
                <a:gd name="T18" fmla="*/ 172 w 172"/>
                <a:gd name="T19" fmla="*/ 130 h 356"/>
                <a:gd name="T20" fmla="*/ 98 w 172"/>
                <a:gd name="T21" fmla="*/ 130 h 356"/>
                <a:gd name="T22" fmla="*/ 98 w 172"/>
                <a:gd name="T23" fmla="*/ 265 h 356"/>
                <a:gd name="T24" fmla="*/ 132 w 172"/>
                <a:gd name="T25" fmla="*/ 299 h 356"/>
                <a:gd name="T26" fmla="*/ 171 w 172"/>
                <a:gd name="T27" fmla="*/ 290 h 356"/>
                <a:gd name="T28" fmla="*/ 171 w 172"/>
                <a:gd name="T29" fmla="*/ 342 h 356"/>
                <a:gd name="T30" fmla="*/ 114 w 172"/>
                <a:gd name="T31" fmla="*/ 356 h 356"/>
                <a:gd name="T32" fmla="*/ 35 w 172"/>
                <a:gd name="T33" fmla="*/ 27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356">
                  <a:moveTo>
                    <a:pt x="35" y="275"/>
                  </a:moveTo>
                  <a:cubicBezTo>
                    <a:pt x="35" y="130"/>
                    <a:pt x="35" y="130"/>
                    <a:pt x="35" y="130"/>
                  </a:cubicBezTo>
                  <a:cubicBezTo>
                    <a:pt x="0" y="130"/>
                    <a:pt x="0" y="130"/>
                    <a:pt x="0" y="130"/>
                  </a:cubicBezTo>
                  <a:cubicBezTo>
                    <a:pt x="0" y="76"/>
                    <a:pt x="0" y="76"/>
                    <a:pt x="0" y="76"/>
                  </a:cubicBezTo>
                  <a:cubicBezTo>
                    <a:pt x="35" y="76"/>
                    <a:pt x="35" y="76"/>
                    <a:pt x="35" y="76"/>
                  </a:cubicBezTo>
                  <a:cubicBezTo>
                    <a:pt x="35" y="0"/>
                    <a:pt x="35" y="0"/>
                    <a:pt x="35" y="0"/>
                  </a:cubicBezTo>
                  <a:cubicBezTo>
                    <a:pt x="98" y="0"/>
                    <a:pt x="98" y="0"/>
                    <a:pt x="98" y="0"/>
                  </a:cubicBezTo>
                  <a:cubicBezTo>
                    <a:pt x="98" y="76"/>
                    <a:pt x="98" y="76"/>
                    <a:pt x="98" y="76"/>
                  </a:cubicBezTo>
                  <a:cubicBezTo>
                    <a:pt x="172" y="76"/>
                    <a:pt x="172" y="76"/>
                    <a:pt x="172" y="76"/>
                  </a:cubicBezTo>
                  <a:cubicBezTo>
                    <a:pt x="172" y="130"/>
                    <a:pt x="172" y="130"/>
                    <a:pt x="172" y="130"/>
                  </a:cubicBezTo>
                  <a:cubicBezTo>
                    <a:pt x="98" y="130"/>
                    <a:pt x="98" y="130"/>
                    <a:pt x="98" y="130"/>
                  </a:cubicBezTo>
                  <a:cubicBezTo>
                    <a:pt x="98" y="265"/>
                    <a:pt x="98" y="265"/>
                    <a:pt x="98" y="265"/>
                  </a:cubicBezTo>
                  <a:cubicBezTo>
                    <a:pt x="98" y="290"/>
                    <a:pt x="110" y="299"/>
                    <a:pt x="132" y="299"/>
                  </a:cubicBezTo>
                  <a:cubicBezTo>
                    <a:pt x="146" y="299"/>
                    <a:pt x="158" y="296"/>
                    <a:pt x="171" y="290"/>
                  </a:cubicBezTo>
                  <a:cubicBezTo>
                    <a:pt x="171" y="342"/>
                    <a:pt x="171" y="342"/>
                    <a:pt x="171" y="342"/>
                  </a:cubicBezTo>
                  <a:cubicBezTo>
                    <a:pt x="155" y="351"/>
                    <a:pt x="138" y="356"/>
                    <a:pt x="114" y="356"/>
                  </a:cubicBezTo>
                  <a:cubicBezTo>
                    <a:pt x="68" y="356"/>
                    <a:pt x="35" y="335"/>
                    <a:pt x="35" y="2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7" name="Freeform 40"/>
            <p:cNvSpPr>
              <a:spLocks noEditPoints="1"/>
            </p:cNvSpPr>
            <p:nvPr userDrawn="1"/>
          </p:nvSpPr>
          <p:spPr bwMode="auto">
            <a:xfrm>
              <a:off x="9747250" y="3884613"/>
              <a:ext cx="255588" cy="1414463"/>
            </a:xfrm>
            <a:custGeom>
              <a:avLst/>
              <a:gdLst>
                <a:gd name="T0" fmla="*/ 0 w 161"/>
                <a:gd name="T1" fmla="*/ 0 h 891"/>
                <a:gd name="T2" fmla="*/ 161 w 161"/>
                <a:gd name="T3" fmla="*/ 0 h 891"/>
                <a:gd name="T4" fmla="*/ 161 w 161"/>
                <a:gd name="T5" fmla="*/ 142 h 891"/>
                <a:gd name="T6" fmla="*/ 0 w 161"/>
                <a:gd name="T7" fmla="*/ 142 h 891"/>
                <a:gd name="T8" fmla="*/ 0 w 161"/>
                <a:gd name="T9" fmla="*/ 0 h 891"/>
                <a:gd name="T10" fmla="*/ 5 w 161"/>
                <a:gd name="T11" fmla="*/ 241 h 891"/>
                <a:gd name="T12" fmla="*/ 154 w 161"/>
                <a:gd name="T13" fmla="*/ 241 h 891"/>
                <a:gd name="T14" fmla="*/ 154 w 161"/>
                <a:gd name="T15" fmla="*/ 891 h 891"/>
                <a:gd name="T16" fmla="*/ 5 w 161"/>
                <a:gd name="T17" fmla="*/ 891 h 891"/>
                <a:gd name="T18" fmla="*/ 5 w 161"/>
                <a:gd name="T19" fmla="*/ 24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891">
                  <a:moveTo>
                    <a:pt x="0" y="0"/>
                  </a:moveTo>
                  <a:lnTo>
                    <a:pt x="161" y="0"/>
                  </a:lnTo>
                  <a:lnTo>
                    <a:pt x="161" y="142"/>
                  </a:lnTo>
                  <a:lnTo>
                    <a:pt x="0" y="142"/>
                  </a:lnTo>
                  <a:lnTo>
                    <a:pt x="0" y="0"/>
                  </a:lnTo>
                  <a:close/>
                  <a:moveTo>
                    <a:pt x="5" y="241"/>
                  </a:moveTo>
                  <a:lnTo>
                    <a:pt x="154" y="241"/>
                  </a:lnTo>
                  <a:lnTo>
                    <a:pt x="154" y="891"/>
                  </a:lnTo>
                  <a:lnTo>
                    <a:pt x="5" y="891"/>
                  </a:lnTo>
                  <a:lnTo>
                    <a:pt x="5" y="2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8" name="Freeform 41"/>
            <p:cNvSpPr>
              <a:spLocks noEditPoints="1"/>
            </p:cNvSpPr>
            <p:nvPr userDrawn="1"/>
          </p:nvSpPr>
          <p:spPr bwMode="auto">
            <a:xfrm>
              <a:off x="10155238" y="4244975"/>
              <a:ext cx="1103313" cy="1076325"/>
            </a:xfrm>
            <a:custGeom>
              <a:avLst/>
              <a:gdLst>
                <a:gd name="T0" fmla="*/ 0 w 294"/>
                <a:gd name="T1" fmla="*/ 145 h 287"/>
                <a:gd name="T2" fmla="*/ 0 w 294"/>
                <a:gd name="T3" fmla="*/ 144 h 287"/>
                <a:gd name="T4" fmla="*/ 147 w 294"/>
                <a:gd name="T5" fmla="*/ 0 h 287"/>
                <a:gd name="T6" fmla="*/ 294 w 294"/>
                <a:gd name="T7" fmla="*/ 143 h 287"/>
                <a:gd name="T8" fmla="*/ 294 w 294"/>
                <a:gd name="T9" fmla="*/ 144 h 287"/>
                <a:gd name="T10" fmla="*/ 146 w 294"/>
                <a:gd name="T11" fmla="*/ 287 h 287"/>
                <a:gd name="T12" fmla="*/ 0 w 294"/>
                <a:gd name="T13" fmla="*/ 145 h 287"/>
                <a:gd name="T14" fmla="*/ 231 w 294"/>
                <a:gd name="T15" fmla="*/ 145 h 287"/>
                <a:gd name="T16" fmla="*/ 231 w 294"/>
                <a:gd name="T17" fmla="*/ 144 h 287"/>
                <a:gd name="T18" fmla="*/ 146 w 294"/>
                <a:gd name="T19" fmla="*/ 55 h 287"/>
                <a:gd name="T20" fmla="*/ 63 w 294"/>
                <a:gd name="T21" fmla="*/ 143 h 287"/>
                <a:gd name="T22" fmla="*/ 63 w 294"/>
                <a:gd name="T23" fmla="*/ 144 h 287"/>
                <a:gd name="T24" fmla="*/ 147 w 294"/>
                <a:gd name="T25" fmla="*/ 232 h 287"/>
                <a:gd name="T26" fmla="*/ 231 w 294"/>
                <a:gd name="T27"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4" h="287">
                  <a:moveTo>
                    <a:pt x="0" y="145"/>
                  </a:moveTo>
                  <a:cubicBezTo>
                    <a:pt x="0" y="144"/>
                    <a:pt x="0" y="144"/>
                    <a:pt x="0" y="144"/>
                  </a:cubicBezTo>
                  <a:cubicBezTo>
                    <a:pt x="0" y="65"/>
                    <a:pt x="63" y="0"/>
                    <a:pt x="147" y="0"/>
                  </a:cubicBezTo>
                  <a:cubicBezTo>
                    <a:pt x="232" y="0"/>
                    <a:pt x="294" y="64"/>
                    <a:pt x="294" y="143"/>
                  </a:cubicBezTo>
                  <a:cubicBezTo>
                    <a:pt x="294" y="144"/>
                    <a:pt x="294" y="144"/>
                    <a:pt x="294" y="144"/>
                  </a:cubicBezTo>
                  <a:cubicBezTo>
                    <a:pt x="294" y="222"/>
                    <a:pt x="231" y="287"/>
                    <a:pt x="146" y="287"/>
                  </a:cubicBezTo>
                  <a:cubicBezTo>
                    <a:pt x="62" y="287"/>
                    <a:pt x="0" y="223"/>
                    <a:pt x="0" y="145"/>
                  </a:cubicBezTo>
                  <a:close/>
                  <a:moveTo>
                    <a:pt x="231" y="145"/>
                  </a:moveTo>
                  <a:cubicBezTo>
                    <a:pt x="231" y="144"/>
                    <a:pt x="231" y="144"/>
                    <a:pt x="231" y="144"/>
                  </a:cubicBezTo>
                  <a:cubicBezTo>
                    <a:pt x="231" y="95"/>
                    <a:pt x="196" y="55"/>
                    <a:pt x="146" y="55"/>
                  </a:cubicBezTo>
                  <a:cubicBezTo>
                    <a:pt x="96" y="55"/>
                    <a:pt x="63" y="95"/>
                    <a:pt x="63" y="143"/>
                  </a:cubicBezTo>
                  <a:cubicBezTo>
                    <a:pt x="63" y="144"/>
                    <a:pt x="63" y="144"/>
                    <a:pt x="63" y="144"/>
                  </a:cubicBezTo>
                  <a:cubicBezTo>
                    <a:pt x="63" y="192"/>
                    <a:pt x="98" y="232"/>
                    <a:pt x="147" y="232"/>
                  </a:cubicBezTo>
                  <a:cubicBezTo>
                    <a:pt x="198" y="232"/>
                    <a:pt x="231" y="192"/>
                    <a:pt x="231" y="1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9" name="Freeform 42"/>
            <p:cNvSpPr>
              <a:spLocks/>
            </p:cNvSpPr>
            <p:nvPr userDrawn="1"/>
          </p:nvSpPr>
          <p:spPr bwMode="auto">
            <a:xfrm>
              <a:off x="11407775" y="4244975"/>
              <a:ext cx="930275" cy="1054100"/>
            </a:xfrm>
            <a:custGeom>
              <a:avLst/>
              <a:gdLst>
                <a:gd name="T0" fmla="*/ 0 w 248"/>
                <a:gd name="T1" fmla="*/ 6 h 281"/>
                <a:gd name="T2" fmla="*/ 64 w 248"/>
                <a:gd name="T3" fmla="*/ 6 h 281"/>
                <a:gd name="T4" fmla="*/ 64 w 248"/>
                <a:gd name="T5" fmla="*/ 48 h 281"/>
                <a:gd name="T6" fmla="*/ 150 w 248"/>
                <a:gd name="T7" fmla="*/ 0 h 281"/>
                <a:gd name="T8" fmla="*/ 248 w 248"/>
                <a:gd name="T9" fmla="*/ 105 h 281"/>
                <a:gd name="T10" fmla="*/ 248 w 248"/>
                <a:gd name="T11" fmla="*/ 281 h 281"/>
                <a:gd name="T12" fmla="*/ 184 w 248"/>
                <a:gd name="T13" fmla="*/ 281 h 281"/>
                <a:gd name="T14" fmla="*/ 184 w 248"/>
                <a:gd name="T15" fmla="*/ 125 h 281"/>
                <a:gd name="T16" fmla="*/ 126 w 248"/>
                <a:gd name="T17" fmla="*/ 57 h 281"/>
                <a:gd name="T18" fmla="*/ 64 w 248"/>
                <a:gd name="T19" fmla="*/ 126 h 281"/>
                <a:gd name="T20" fmla="*/ 64 w 248"/>
                <a:gd name="T21" fmla="*/ 281 h 281"/>
                <a:gd name="T22" fmla="*/ 0 w 248"/>
                <a:gd name="T23" fmla="*/ 281 h 281"/>
                <a:gd name="T24" fmla="*/ 0 w 248"/>
                <a:gd name="T25" fmla="*/ 6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8" h="281">
                  <a:moveTo>
                    <a:pt x="0" y="6"/>
                  </a:moveTo>
                  <a:cubicBezTo>
                    <a:pt x="64" y="6"/>
                    <a:pt x="64" y="6"/>
                    <a:pt x="64" y="6"/>
                  </a:cubicBezTo>
                  <a:cubicBezTo>
                    <a:pt x="64" y="48"/>
                    <a:pt x="64" y="48"/>
                    <a:pt x="64" y="48"/>
                  </a:cubicBezTo>
                  <a:cubicBezTo>
                    <a:pt x="81" y="22"/>
                    <a:pt x="107" y="0"/>
                    <a:pt x="150" y="0"/>
                  </a:cubicBezTo>
                  <a:cubicBezTo>
                    <a:pt x="212" y="0"/>
                    <a:pt x="248" y="42"/>
                    <a:pt x="248" y="105"/>
                  </a:cubicBezTo>
                  <a:cubicBezTo>
                    <a:pt x="248" y="281"/>
                    <a:pt x="248" y="281"/>
                    <a:pt x="248" y="281"/>
                  </a:cubicBezTo>
                  <a:cubicBezTo>
                    <a:pt x="184" y="281"/>
                    <a:pt x="184" y="281"/>
                    <a:pt x="184" y="281"/>
                  </a:cubicBezTo>
                  <a:cubicBezTo>
                    <a:pt x="184" y="125"/>
                    <a:pt x="184" y="125"/>
                    <a:pt x="184" y="125"/>
                  </a:cubicBezTo>
                  <a:cubicBezTo>
                    <a:pt x="184" y="82"/>
                    <a:pt x="163" y="57"/>
                    <a:pt x="126" y="57"/>
                  </a:cubicBezTo>
                  <a:cubicBezTo>
                    <a:pt x="89" y="57"/>
                    <a:pt x="64" y="83"/>
                    <a:pt x="64" y="126"/>
                  </a:cubicBezTo>
                  <a:cubicBezTo>
                    <a:pt x="64" y="281"/>
                    <a:pt x="64" y="281"/>
                    <a:pt x="64" y="281"/>
                  </a:cubicBezTo>
                  <a:cubicBezTo>
                    <a:pt x="0" y="281"/>
                    <a:pt x="0" y="281"/>
                    <a:pt x="0" y="281"/>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grpSp>
      <p:cxnSp>
        <p:nvCxnSpPr>
          <p:cNvPr id="1045" name="Straight Connector 1044"/>
          <p:cNvCxnSpPr>
            <a:endCxn id="1047" idx="2"/>
          </p:cNvCxnSpPr>
          <p:nvPr userDrawn="1"/>
        </p:nvCxnSpPr>
        <p:spPr>
          <a:xfrm>
            <a:off x="395538" y="2813127"/>
            <a:ext cx="57606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47" name="Oval 1046"/>
          <p:cNvSpPr/>
          <p:nvPr userDrawn="1"/>
        </p:nvSpPr>
        <p:spPr>
          <a:xfrm>
            <a:off x="6156176" y="2381079"/>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AU" dirty="0">
              <a:solidFill>
                <a:prstClr val="white"/>
              </a:solidFill>
            </a:endParaRPr>
          </a:p>
        </p:txBody>
      </p:sp>
      <p:sp>
        <p:nvSpPr>
          <p:cNvPr id="39" name="Date Placeholder 38"/>
          <p:cNvSpPr>
            <a:spLocks noGrp="1"/>
          </p:cNvSpPr>
          <p:nvPr>
            <p:ph type="dt" sz="half" idx="10"/>
          </p:nvPr>
        </p:nvSpPr>
        <p:spPr/>
        <p:txBody>
          <a:bodyPr/>
          <a:lstStyle>
            <a:lvl1pPr>
              <a:defRPr>
                <a:solidFill>
                  <a:schemeClr val="bg1"/>
                </a:solidFill>
              </a:defRPr>
            </a:lvl1pPr>
          </a:lstStyle>
          <a:p>
            <a:fld id="{546E0129-E971-414F-9C50-133062B87FFC}" type="datetime4">
              <a:rPr lang="en-AU" smtClean="0">
                <a:solidFill>
                  <a:prstClr val="white"/>
                </a:solidFill>
              </a:rPr>
              <a:pPr/>
              <a:t>25 July 2017</a:t>
            </a:fld>
            <a:endParaRPr lang="en-AU" dirty="0">
              <a:solidFill>
                <a:prstClr val="white"/>
              </a:solidFill>
            </a:endParaRPr>
          </a:p>
        </p:txBody>
      </p:sp>
      <p:sp>
        <p:nvSpPr>
          <p:cNvPr id="40" name="Footer Placeholder 39"/>
          <p:cNvSpPr>
            <a:spLocks noGrp="1"/>
          </p:cNvSpPr>
          <p:nvPr>
            <p:ph type="ftr" sz="quarter" idx="11"/>
          </p:nvPr>
        </p:nvSpPr>
        <p:spPr>
          <a:xfrm>
            <a:off x="395539" y="4749627"/>
            <a:ext cx="2736305" cy="273844"/>
          </a:xfrm>
        </p:spPr>
        <p:txBody>
          <a:bodyPr/>
          <a:lstStyle>
            <a:lvl1pPr>
              <a:defRPr>
                <a:solidFill>
                  <a:schemeClr val="bg1"/>
                </a:solidFill>
              </a:defRPr>
            </a:lvl1pPr>
          </a:lstStyle>
          <a:p>
            <a:r>
              <a:rPr lang="en-AU" dirty="0" smtClean="0">
                <a:solidFill>
                  <a:prstClr val="white"/>
                </a:solidFill>
              </a:rPr>
              <a:t>© NSW Department of Education | </a:t>
            </a:r>
            <a:r>
              <a:rPr lang="en-US" dirty="0" smtClean="0">
                <a:solidFill>
                  <a:prstClr val="white"/>
                </a:solidFill>
              </a:rPr>
              <a:t>Document title</a:t>
            </a:r>
            <a:endParaRPr lang="en-AU" dirty="0">
              <a:solidFill>
                <a:prstClr val="white"/>
              </a:solidFill>
            </a:endParaRPr>
          </a:p>
        </p:txBody>
      </p:sp>
      <p:sp>
        <p:nvSpPr>
          <p:cNvPr id="41" name="Slide Number Placeholder 40"/>
          <p:cNvSpPr>
            <a:spLocks noGrp="1"/>
          </p:cNvSpPr>
          <p:nvPr>
            <p:ph type="sldNum" sz="quarter" idx="12"/>
          </p:nvPr>
        </p:nvSpPr>
        <p:spPr/>
        <p:txBody>
          <a:bodyPr/>
          <a:lstStyle>
            <a:lvl1pPr>
              <a:defRPr>
                <a:solidFill>
                  <a:schemeClr val="bg1"/>
                </a:solidFill>
              </a:defRPr>
            </a:lvl1pPr>
          </a:lstStyle>
          <a:p>
            <a:r>
              <a:rPr lang="en-AU" dirty="0" smtClean="0">
                <a:solidFill>
                  <a:prstClr val="white"/>
                </a:solidFill>
              </a:rPr>
              <a:t>Page </a:t>
            </a:r>
            <a:fld id="{4A2A1DA9-8CAF-4BCA-B496-545B076AED2D}" type="slidenum">
              <a:rPr lang="en-AU" smtClean="0">
                <a:solidFill>
                  <a:prstClr val="white"/>
                </a:solidFill>
              </a:rPr>
              <a:pPr/>
              <a:t>‹#›</a:t>
            </a:fld>
            <a:endParaRPr lang="en-AU" dirty="0">
              <a:solidFill>
                <a:prstClr val="white"/>
              </a:solidFill>
            </a:endParaRPr>
          </a:p>
        </p:txBody>
      </p:sp>
      <p:grpSp>
        <p:nvGrpSpPr>
          <p:cNvPr id="49" name="Group 48"/>
          <p:cNvGrpSpPr/>
          <p:nvPr userDrawn="1"/>
        </p:nvGrpSpPr>
        <p:grpSpPr>
          <a:xfrm>
            <a:off x="6391855" y="2686542"/>
            <a:ext cx="392738" cy="253170"/>
            <a:chOff x="5503863" y="2646363"/>
            <a:chExt cx="576262" cy="371476"/>
          </a:xfrm>
          <a:solidFill>
            <a:schemeClr val="bg1"/>
          </a:solidFill>
        </p:grpSpPr>
        <p:sp>
          <p:nvSpPr>
            <p:cNvPr id="50"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1"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2"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90"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grpSp>
    </p:spTree>
    <p:extLst>
      <p:ext uri="{BB962C8B-B14F-4D97-AF65-F5344CB8AC3E}">
        <p14:creationId xmlns:p14="http://schemas.microsoft.com/office/powerpoint/2010/main" val="2692673103"/>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3_Title Slide">
    <p:spTree>
      <p:nvGrpSpPr>
        <p:cNvPr id="1" name=""/>
        <p:cNvGrpSpPr/>
        <p:nvPr/>
      </p:nvGrpSpPr>
      <p:grpSpPr>
        <a:xfrm>
          <a:off x="0" y="0"/>
          <a:ext cx="0" cy="0"/>
          <a:chOff x="0" y="0"/>
          <a:chExt cx="0" cy="0"/>
        </a:xfrm>
      </p:grpSpPr>
      <p:pic>
        <p:nvPicPr>
          <p:cNvPr id="94" name="Picture 4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264633"/>
            <a:ext cx="9144000" cy="3274422"/>
          </a:xfrm>
          <a:prstGeom prst="rect">
            <a:avLst/>
          </a:prstGeom>
          <a:noFill/>
          <a:extLst>
            <a:ext uri="{909E8E84-426E-40DD-AFC4-6F175D3DCCD1}">
              <a14:hiddenFill xmlns:a14="http://schemas.microsoft.com/office/drawing/2010/main">
                <a:solidFill>
                  <a:srgbClr val="FFFFFF"/>
                </a:solidFill>
              </a14:hiddenFill>
            </a:ext>
          </a:extLst>
        </p:spPr>
      </p:pic>
      <p:sp>
        <p:nvSpPr>
          <p:cNvPr id="91" name="Rectangle 90"/>
          <p:cNvSpPr/>
          <p:nvPr userDrawn="1"/>
        </p:nvSpPr>
        <p:spPr>
          <a:xfrm>
            <a:off x="1" y="1264635"/>
            <a:ext cx="7668344" cy="3274423"/>
          </a:xfrm>
          <a:prstGeom prst="rect">
            <a:avLst/>
          </a:prstGeom>
          <a:solidFill>
            <a:srgbClr val="42596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AU" dirty="0">
              <a:solidFill>
                <a:prstClr val="white"/>
              </a:solidFill>
            </a:endParaRPr>
          </a:p>
        </p:txBody>
      </p:sp>
      <p:cxnSp>
        <p:nvCxnSpPr>
          <p:cNvPr id="92" name="Straight Connector 91"/>
          <p:cNvCxnSpPr>
            <a:endCxn id="93" idx="2"/>
          </p:cNvCxnSpPr>
          <p:nvPr userDrawn="1"/>
        </p:nvCxnSpPr>
        <p:spPr>
          <a:xfrm>
            <a:off x="395538" y="3133746"/>
            <a:ext cx="57606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3" name="Oval 92"/>
          <p:cNvSpPr/>
          <p:nvPr userDrawn="1"/>
        </p:nvSpPr>
        <p:spPr>
          <a:xfrm>
            <a:off x="6156176" y="2701698"/>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AU" dirty="0">
              <a:solidFill>
                <a:prstClr val="white"/>
              </a:solidFill>
            </a:endParaRPr>
          </a:p>
        </p:txBody>
      </p:sp>
      <p:grpSp>
        <p:nvGrpSpPr>
          <p:cNvPr id="95" name="Group 94"/>
          <p:cNvGrpSpPr/>
          <p:nvPr userDrawn="1"/>
        </p:nvGrpSpPr>
        <p:grpSpPr>
          <a:xfrm>
            <a:off x="6391855" y="3007161"/>
            <a:ext cx="392738" cy="253170"/>
            <a:chOff x="5503863" y="2646363"/>
            <a:chExt cx="576262" cy="371476"/>
          </a:xfrm>
          <a:solidFill>
            <a:schemeClr val="bg1"/>
          </a:solidFill>
        </p:grpSpPr>
        <p:sp>
          <p:nvSpPr>
            <p:cNvPr id="96"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97"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98"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99"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grpSp>
      <p:sp>
        <p:nvSpPr>
          <p:cNvPr id="2" name="Title 1"/>
          <p:cNvSpPr>
            <a:spLocks noGrp="1"/>
          </p:cNvSpPr>
          <p:nvPr>
            <p:ph type="ctrTitle"/>
          </p:nvPr>
        </p:nvSpPr>
        <p:spPr>
          <a:xfrm>
            <a:off x="395536" y="1892655"/>
            <a:ext cx="5400600" cy="1224136"/>
          </a:xfrm>
        </p:spPr>
        <p:txBody>
          <a:bodyPr lIns="0" anchor="b"/>
          <a:lstStyle>
            <a:lvl1pPr>
              <a:defRPr sz="2800" cap="all" baseline="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395536" y="3315675"/>
            <a:ext cx="5400600" cy="881236"/>
          </a:xfrm>
          <a:solidFill>
            <a:srgbClr val="FFFFFF"/>
          </a:solidFill>
        </p:spPr>
        <p:txBody>
          <a:bodyPr lIns="67497" anchor="ctr">
            <a:normAutofit/>
          </a:bodyPr>
          <a:lstStyle>
            <a:lvl1pPr marL="0" indent="0" algn="l">
              <a:spcBef>
                <a:spcPts val="0"/>
              </a:spcBef>
              <a:buNone/>
              <a:defRPr sz="2000">
                <a:solidFill>
                  <a:schemeClr val="accent1"/>
                </a:solidFill>
                <a:latin typeface="+mn-lt"/>
              </a:defRPr>
            </a:lvl1pPr>
            <a:lvl2pPr marL="457166"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29" indent="0" algn="ctr">
              <a:buNone/>
              <a:defRPr>
                <a:solidFill>
                  <a:schemeClr val="tx1">
                    <a:tint val="75000"/>
                  </a:schemeClr>
                </a:solidFill>
              </a:defRPr>
            </a:lvl6pPr>
            <a:lvl7pPr marL="2742995" indent="0" algn="ctr">
              <a:buNone/>
              <a:defRPr>
                <a:solidFill>
                  <a:schemeClr val="tx1">
                    <a:tint val="75000"/>
                  </a:schemeClr>
                </a:solidFill>
              </a:defRPr>
            </a:lvl7pPr>
            <a:lvl8pPr marL="3200160" indent="0" algn="ctr">
              <a:buNone/>
              <a:defRPr>
                <a:solidFill>
                  <a:schemeClr val="tx1">
                    <a:tint val="75000"/>
                  </a:schemeClr>
                </a:solidFill>
              </a:defRPr>
            </a:lvl8pPr>
            <a:lvl9pPr marL="3657326" indent="0" algn="ctr">
              <a:buNone/>
              <a:defRPr>
                <a:solidFill>
                  <a:schemeClr val="tx1">
                    <a:tint val="75000"/>
                  </a:schemeClr>
                </a:solidFill>
              </a:defRPr>
            </a:lvl9pPr>
          </a:lstStyle>
          <a:p>
            <a:r>
              <a:rPr lang="en-US" dirty="0" smtClean="0"/>
              <a:t>Click to edit Master subtitle style</a:t>
            </a:r>
            <a:endParaRPr lang="en-AU" dirty="0"/>
          </a:p>
        </p:txBody>
      </p:sp>
      <p:grpSp>
        <p:nvGrpSpPr>
          <p:cNvPr id="53" name="Group 52"/>
          <p:cNvGrpSpPr>
            <a:grpSpLocks noChangeAspect="1"/>
          </p:cNvGrpSpPr>
          <p:nvPr userDrawn="1"/>
        </p:nvGrpSpPr>
        <p:grpSpPr>
          <a:xfrm>
            <a:off x="395538" y="351797"/>
            <a:ext cx="1400854" cy="496929"/>
            <a:chOff x="-3190875" y="-179387"/>
            <a:chExt cx="15528925" cy="5508625"/>
          </a:xfrm>
          <a:solidFill>
            <a:schemeClr val="tx1"/>
          </a:solidFill>
        </p:grpSpPr>
        <p:sp>
          <p:nvSpPr>
            <p:cNvPr id="54" name="Freeform 7"/>
            <p:cNvSpPr>
              <a:spLocks/>
            </p:cNvSpPr>
            <p:nvPr userDrawn="1"/>
          </p:nvSpPr>
          <p:spPr bwMode="auto">
            <a:xfrm>
              <a:off x="2598738" y="250825"/>
              <a:ext cx="98425" cy="5078413"/>
            </a:xfrm>
            <a:custGeom>
              <a:avLst/>
              <a:gdLst>
                <a:gd name="T0" fmla="*/ 13 w 26"/>
                <a:gd name="T1" fmla="*/ 0 h 1354"/>
                <a:gd name="T2" fmla="*/ 0 w 26"/>
                <a:gd name="T3" fmla="*/ 13 h 1354"/>
                <a:gd name="T4" fmla="*/ 0 w 26"/>
                <a:gd name="T5" fmla="*/ 1342 h 1354"/>
                <a:gd name="T6" fmla="*/ 13 w 26"/>
                <a:gd name="T7" fmla="*/ 1354 h 1354"/>
                <a:gd name="T8" fmla="*/ 26 w 26"/>
                <a:gd name="T9" fmla="*/ 1342 h 1354"/>
                <a:gd name="T10" fmla="*/ 26 w 26"/>
                <a:gd name="T11" fmla="*/ 13 h 1354"/>
                <a:gd name="T12" fmla="*/ 13 w 26"/>
                <a:gd name="T13" fmla="*/ 0 h 1354"/>
              </a:gdLst>
              <a:ahLst/>
              <a:cxnLst>
                <a:cxn ang="0">
                  <a:pos x="T0" y="T1"/>
                </a:cxn>
                <a:cxn ang="0">
                  <a:pos x="T2" y="T3"/>
                </a:cxn>
                <a:cxn ang="0">
                  <a:pos x="T4" y="T5"/>
                </a:cxn>
                <a:cxn ang="0">
                  <a:pos x="T6" y="T7"/>
                </a:cxn>
                <a:cxn ang="0">
                  <a:pos x="T8" y="T9"/>
                </a:cxn>
                <a:cxn ang="0">
                  <a:pos x="T10" y="T11"/>
                </a:cxn>
                <a:cxn ang="0">
                  <a:pos x="T12" y="T13"/>
                </a:cxn>
              </a:cxnLst>
              <a:rect l="0" t="0" r="r" b="b"/>
              <a:pathLst>
                <a:path w="26" h="1354">
                  <a:moveTo>
                    <a:pt x="13" y="0"/>
                  </a:moveTo>
                  <a:cubicBezTo>
                    <a:pt x="5" y="0"/>
                    <a:pt x="0" y="6"/>
                    <a:pt x="0" y="13"/>
                  </a:cubicBezTo>
                  <a:cubicBezTo>
                    <a:pt x="0" y="1342"/>
                    <a:pt x="0" y="1342"/>
                    <a:pt x="0" y="1342"/>
                  </a:cubicBezTo>
                  <a:cubicBezTo>
                    <a:pt x="0" y="1349"/>
                    <a:pt x="5" y="1354"/>
                    <a:pt x="13" y="1354"/>
                  </a:cubicBezTo>
                  <a:cubicBezTo>
                    <a:pt x="20" y="1354"/>
                    <a:pt x="26" y="1349"/>
                    <a:pt x="26" y="1342"/>
                  </a:cubicBezTo>
                  <a:cubicBezTo>
                    <a:pt x="26" y="13"/>
                    <a:pt x="26" y="13"/>
                    <a:pt x="26" y="13"/>
                  </a:cubicBezTo>
                  <a:cubicBezTo>
                    <a:pt x="26" y="6"/>
                    <a:pt x="20"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5" name="Freeform 8"/>
            <p:cNvSpPr>
              <a:spLocks/>
            </p:cNvSpPr>
            <p:nvPr userDrawn="1"/>
          </p:nvSpPr>
          <p:spPr bwMode="auto">
            <a:xfrm>
              <a:off x="-171450" y="3097213"/>
              <a:ext cx="1946275" cy="1508125"/>
            </a:xfrm>
            <a:custGeom>
              <a:avLst/>
              <a:gdLst>
                <a:gd name="T0" fmla="*/ 864 w 1226"/>
                <a:gd name="T1" fmla="*/ 607 h 950"/>
                <a:gd name="T2" fmla="*/ 716 w 1226"/>
                <a:gd name="T3" fmla="*/ 0 h 950"/>
                <a:gd name="T4" fmla="*/ 512 w 1226"/>
                <a:gd name="T5" fmla="*/ 0 h 950"/>
                <a:gd name="T6" fmla="*/ 361 w 1226"/>
                <a:gd name="T7" fmla="*/ 603 h 950"/>
                <a:gd name="T8" fmla="*/ 224 w 1226"/>
                <a:gd name="T9" fmla="*/ 0 h 950"/>
                <a:gd name="T10" fmla="*/ 0 w 1226"/>
                <a:gd name="T11" fmla="*/ 0 h 950"/>
                <a:gd name="T12" fmla="*/ 248 w 1226"/>
                <a:gd name="T13" fmla="*/ 950 h 950"/>
                <a:gd name="T14" fmla="*/ 467 w 1226"/>
                <a:gd name="T15" fmla="*/ 950 h 950"/>
                <a:gd name="T16" fmla="*/ 612 w 1226"/>
                <a:gd name="T17" fmla="*/ 350 h 950"/>
                <a:gd name="T18" fmla="*/ 758 w 1226"/>
                <a:gd name="T19" fmla="*/ 950 h 950"/>
                <a:gd name="T20" fmla="*/ 973 w 1226"/>
                <a:gd name="T21" fmla="*/ 950 h 950"/>
                <a:gd name="T22" fmla="*/ 975 w 1226"/>
                <a:gd name="T23" fmla="*/ 941 h 950"/>
                <a:gd name="T24" fmla="*/ 1226 w 1226"/>
                <a:gd name="T25" fmla="*/ 0 h 950"/>
                <a:gd name="T26" fmla="*/ 1006 w 1226"/>
                <a:gd name="T27" fmla="*/ 0 h 950"/>
                <a:gd name="T28" fmla="*/ 864 w 1226"/>
                <a:gd name="T29" fmla="*/ 607 h 950"/>
                <a:gd name="T30" fmla="*/ 864 w 1226"/>
                <a:gd name="T31" fmla="*/ 607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6" h="950">
                  <a:moveTo>
                    <a:pt x="864" y="607"/>
                  </a:moveTo>
                  <a:lnTo>
                    <a:pt x="716" y="0"/>
                  </a:lnTo>
                  <a:lnTo>
                    <a:pt x="512" y="0"/>
                  </a:lnTo>
                  <a:lnTo>
                    <a:pt x="361" y="603"/>
                  </a:lnTo>
                  <a:lnTo>
                    <a:pt x="224" y="0"/>
                  </a:lnTo>
                  <a:lnTo>
                    <a:pt x="0" y="0"/>
                  </a:lnTo>
                  <a:lnTo>
                    <a:pt x="248" y="950"/>
                  </a:lnTo>
                  <a:lnTo>
                    <a:pt x="467" y="950"/>
                  </a:lnTo>
                  <a:lnTo>
                    <a:pt x="612" y="350"/>
                  </a:lnTo>
                  <a:lnTo>
                    <a:pt x="758" y="950"/>
                  </a:lnTo>
                  <a:lnTo>
                    <a:pt x="973" y="950"/>
                  </a:lnTo>
                  <a:lnTo>
                    <a:pt x="975" y="941"/>
                  </a:lnTo>
                  <a:lnTo>
                    <a:pt x="1226" y="0"/>
                  </a:lnTo>
                  <a:lnTo>
                    <a:pt x="1006" y="0"/>
                  </a:lnTo>
                  <a:lnTo>
                    <a:pt x="864" y="607"/>
                  </a:lnTo>
                  <a:lnTo>
                    <a:pt x="864" y="6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6" name="Freeform 9"/>
            <p:cNvSpPr>
              <a:spLocks/>
            </p:cNvSpPr>
            <p:nvPr userDrawn="1"/>
          </p:nvSpPr>
          <p:spPr bwMode="auto">
            <a:xfrm>
              <a:off x="-2987675" y="3097213"/>
              <a:ext cx="1503363" cy="1508125"/>
            </a:xfrm>
            <a:custGeom>
              <a:avLst/>
              <a:gdLst>
                <a:gd name="T0" fmla="*/ 219 w 947"/>
                <a:gd name="T1" fmla="*/ 0 h 950"/>
                <a:gd name="T2" fmla="*/ 0 w 947"/>
                <a:gd name="T3" fmla="*/ 0 h 950"/>
                <a:gd name="T4" fmla="*/ 0 w 947"/>
                <a:gd name="T5" fmla="*/ 950 h 950"/>
                <a:gd name="T6" fmla="*/ 212 w 947"/>
                <a:gd name="T7" fmla="*/ 950 h 950"/>
                <a:gd name="T8" fmla="*/ 212 w 947"/>
                <a:gd name="T9" fmla="*/ 345 h 950"/>
                <a:gd name="T10" fmla="*/ 727 w 947"/>
                <a:gd name="T11" fmla="*/ 950 h 950"/>
                <a:gd name="T12" fmla="*/ 947 w 947"/>
                <a:gd name="T13" fmla="*/ 950 h 950"/>
                <a:gd name="T14" fmla="*/ 947 w 947"/>
                <a:gd name="T15" fmla="*/ 0 h 950"/>
                <a:gd name="T16" fmla="*/ 734 w 947"/>
                <a:gd name="T17" fmla="*/ 0 h 950"/>
                <a:gd name="T18" fmla="*/ 734 w 947"/>
                <a:gd name="T19" fmla="*/ 607 h 950"/>
                <a:gd name="T20" fmla="*/ 219 w 947"/>
                <a:gd name="T21" fmla="*/ 0 h 950"/>
                <a:gd name="T22" fmla="*/ 219 w 947"/>
                <a:gd name="T23"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950">
                  <a:moveTo>
                    <a:pt x="219" y="0"/>
                  </a:moveTo>
                  <a:lnTo>
                    <a:pt x="0" y="0"/>
                  </a:lnTo>
                  <a:lnTo>
                    <a:pt x="0" y="950"/>
                  </a:lnTo>
                  <a:lnTo>
                    <a:pt x="212" y="950"/>
                  </a:lnTo>
                  <a:lnTo>
                    <a:pt x="212" y="345"/>
                  </a:lnTo>
                  <a:lnTo>
                    <a:pt x="727" y="950"/>
                  </a:lnTo>
                  <a:lnTo>
                    <a:pt x="947" y="950"/>
                  </a:lnTo>
                  <a:lnTo>
                    <a:pt x="947" y="0"/>
                  </a:lnTo>
                  <a:lnTo>
                    <a:pt x="734" y="0"/>
                  </a:lnTo>
                  <a:lnTo>
                    <a:pt x="734" y="607"/>
                  </a:lnTo>
                  <a:lnTo>
                    <a:pt x="219" y="0"/>
                  </a:lnTo>
                  <a:lnTo>
                    <a:pt x="2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7" name="Freeform 10"/>
            <p:cNvSpPr>
              <a:spLocks/>
            </p:cNvSpPr>
            <p:nvPr userDrawn="1"/>
          </p:nvSpPr>
          <p:spPr bwMode="auto">
            <a:xfrm>
              <a:off x="-3025775" y="4822825"/>
              <a:ext cx="438150" cy="484188"/>
            </a:xfrm>
            <a:custGeom>
              <a:avLst/>
              <a:gdLst>
                <a:gd name="T0" fmla="*/ 64 w 117"/>
                <a:gd name="T1" fmla="*/ 76 h 129"/>
                <a:gd name="T2" fmla="*/ 96 w 117"/>
                <a:gd name="T3" fmla="*/ 76 h 129"/>
                <a:gd name="T4" fmla="*/ 96 w 117"/>
                <a:gd name="T5" fmla="*/ 100 h 129"/>
                <a:gd name="T6" fmla="*/ 66 w 117"/>
                <a:gd name="T7" fmla="*/ 109 h 129"/>
                <a:gd name="T8" fmla="*/ 23 w 117"/>
                <a:gd name="T9" fmla="*/ 65 h 129"/>
                <a:gd name="T10" fmla="*/ 23 w 117"/>
                <a:gd name="T11" fmla="*/ 64 h 129"/>
                <a:gd name="T12" fmla="*/ 64 w 117"/>
                <a:gd name="T13" fmla="*/ 20 h 129"/>
                <a:gd name="T14" fmla="*/ 98 w 117"/>
                <a:gd name="T15" fmla="*/ 34 h 129"/>
                <a:gd name="T16" fmla="*/ 112 w 117"/>
                <a:gd name="T17" fmla="*/ 17 h 129"/>
                <a:gd name="T18" fmla="*/ 65 w 117"/>
                <a:gd name="T19" fmla="*/ 0 h 129"/>
                <a:gd name="T20" fmla="*/ 0 w 117"/>
                <a:gd name="T21" fmla="*/ 65 h 129"/>
                <a:gd name="T22" fmla="*/ 0 w 117"/>
                <a:gd name="T23" fmla="*/ 65 h 129"/>
                <a:gd name="T24" fmla="*/ 65 w 117"/>
                <a:gd name="T25" fmla="*/ 129 h 129"/>
                <a:gd name="T26" fmla="*/ 117 w 117"/>
                <a:gd name="T27" fmla="*/ 110 h 129"/>
                <a:gd name="T28" fmla="*/ 117 w 117"/>
                <a:gd name="T29" fmla="*/ 57 h 129"/>
                <a:gd name="T30" fmla="*/ 64 w 117"/>
                <a:gd name="T31" fmla="*/ 57 h 129"/>
                <a:gd name="T32" fmla="*/ 64 w 117"/>
                <a:gd name="T33"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29">
                  <a:moveTo>
                    <a:pt x="64" y="76"/>
                  </a:moveTo>
                  <a:cubicBezTo>
                    <a:pt x="96" y="76"/>
                    <a:pt x="96" y="76"/>
                    <a:pt x="96" y="76"/>
                  </a:cubicBezTo>
                  <a:cubicBezTo>
                    <a:pt x="96" y="100"/>
                    <a:pt x="96" y="100"/>
                    <a:pt x="96" y="100"/>
                  </a:cubicBezTo>
                  <a:cubicBezTo>
                    <a:pt x="88" y="105"/>
                    <a:pt x="77" y="109"/>
                    <a:pt x="66" y="109"/>
                  </a:cubicBezTo>
                  <a:cubicBezTo>
                    <a:pt x="40" y="109"/>
                    <a:pt x="23" y="90"/>
                    <a:pt x="23" y="65"/>
                  </a:cubicBezTo>
                  <a:cubicBezTo>
                    <a:pt x="23" y="64"/>
                    <a:pt x="23" y="64"/>
                    <a:pt x="23" y="64"/>
                  </a:cubicBezTo>
                  <a:cubicBezTo>
                    <a:pt x="23" y="40"/>
                    <a:pt x="41" y="20"/>
                    <a:pt x="64" y="20"/>
                  </a:cubicBezTo>
                  <a:cubicBezTo>
                    <a:pt x="79" y="20"/>
                    <a:pt x="89" y="26"/>
                    <a:pt x="98" y="34"/>
                  </a:cubicBezTo>
                  <a:cubicBezTo>
                    <a:pt x="112" y="17"/>
                    <a:pt x="112" y="17"/>
                    <a:pt x="112" y="17"/>
                  </a:cubicBezTo>
                  <a:cubicBezTo>
                    <a:pt x="99" y="6"/>
                    <a:pt x="86" y="0"/>
                    <a:pt x="65" y="0"/>
                  </a:cubicBezTo>
                  <a:cubicBezTo>
                    <a:pt x="27" y="0"/>
                    <a:pt x="0" y="30"/>
                    <a:pt x="0" y="65"/>
                  </a:cubicBezTo>
                  <a:cubicBezTo>
                    <a:pt x="0" y="65"/>
                    <a:pt x="0" y="65"/>
                    <a:pt x="0" y="65"/>
                  </a:cubicBezTo>
                  <a:cubicBezTo>
                    <a:pt x="0" y="101"/>
                    <a:pt x="26" y="129"/>
                    <a:pt x="65" y="129"/>
                  </a:cubicBezTo>
                  <a:cubicBezTo>
                    <a:pt x="87" y="129"/>
                    <a:pt x="104" y="120"/>
                    <a:pt x="117" y="110"/>
                  </a:cubicBezTo>
                  <a:cubicBezTo>
                    <a:pt x="117" y="57"/>
                    <a:pt x="117" y="57"/>
                    <a:pt x="117" y="57"/>
                  </a:cubicBezTo>
                  <a:cubicBezTo>
                    <a:pt x="64" y="57"/>
                    <a:pt x="64" y="57"/>
                    <a:pt x="64" y="57"/>
                  </a:cubicBezTo>
                  <a:cubicBezTo>
                    <a:pt x="64" y="76"/>
                    <a:pt x="64" y="76"/>
                    <a:pt x="64"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8" name="Freeform 11"/>
            <p:cNvSpPr>
              <a:spLocks noEditPoints="1"/>
            </p:cNvSpPr>
            <p:nvPr userDrawn="1"/>
          </p:nvSpPr>
          <p:spPr bwMode="auto">
            <a:xfrm>
              <a:off x="-2538413" y="4822825"/>
              <a:ext cx="487363" cy="484188"/>
            </a:xfrm>
            <a:custGeom>
              <a:avLst/>
              <a:gdLst>
                <a:gd name="T0" fmla="*/ 65 w 130"/>
                <a:gd name="T1" fmla="*/ 0 h 129"/>
                <a:gd name="T2" fmla="*/ 0 w 130"/>
                <a:gd name="T3" fmla="*/ 65 h 129"/>
                <a:gd name="T4" fmla="*/ 0 w 130"/>
                <a:gd name="T5" fmla="*/ 65 h 129"/>
                <a:gd name="T6" fmla="*/ 65 w 130"/>
                <a:gd name="T7" fmla="*/ 129 h 129"/>
                <a:gd name="T8" fmla="*/ 130 w 130"/>
                <a:gd name="T9" fmla="*/ 65 h 129"/>
                <a:gd name="T10" fmla="*/ 130 w 130"/>
                <a:gd name="T11" fmla="*/ 64 h 129"/>
                <a:gd name="T12" fmla="*/ 65 w 130"/>
                <a:gd name="T13" fmla="*/ 0 h 129"/>
                <a:gd name="T14" fmla="*/ 107 w 130"/>
                <a:gd name="T15" fmla="*/ 65 h 129"/>
                <a:gd name="T16" fmla="*/ 65 w 130"/>
                <a:gd name="T17" fmla="*/ 109 h 129"/>
                <a:gd name="T18" fmla="*/ 23 w 130"/>
                <a:gd name="T19" fmla="*/ 65 h 129"/>
                <a:gd name="T20" fmla="*/ 23 w 130"/>
                <a:gd name="T21" fmla="*/ 64 h 129"/>
                <a:gd name="T22" fmla="*/ 65 w 130"/>
                <a:gd name="T23" fmla="*/ 20 h 129"/>
                <a:gd name="T24" fmla="*/ 107 w 130"/>
                <a:gd name="T25" fmla="*/ 65 h 129"/>
                <a:gd name="T26" fmla="*/ 107 w 130"/>
                <a:gd name="T27" fmla="*/ 6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129">
                  <a:moveTo>
                    <a:pt x="65" y="0"/>
                  </a:moveTo>
                  <a:cubicBezTo>
                    <a:pt x="27" y="0"/>
                    <a:pt x="0" y="30"/>
                    <a:pt x="0" y="65"/>
                  </a:cubicBezTo>
                  <a:cubicBezTo>
                    <a:pt x="0" y="65"/>
                    <a:pt x="0" y="65"/>
                    <a:pt x="0" y="65"/>
                  </a:cubicBezTo>
                  <a:cubicBezTo>
                    <a:pt x="0" y="100"/>
                    <a:pt x="27" y="129"/>
                    <a:pt x="65" y="129"/>
                  </a:cubicBezTo>
                  <a:cubicBezTo>
                    <a:pt x="103" y="129"/>
                    <a:pt x="130" y="100"/>
                    <a:pt x="130" y="65"/>
                  </a:cubicBezTo>
                  <a:cubicBezTo>
                    <a:pt x="130" y="64"/>
                    <a:pt x="130" y="64"/>
                    <a:pt x="130" y="64"/>
                  </a:cubicBezTo>
                  <a:cubicBezTo>
                    <a:pt x="130" y="29"/>
                    <a:pt x="103" y="0"/>
                    <a:pt x="65" y="0"/>
                  </a:cubicBezTo>
                  <a:close/>
                  <a:moveTo>
                    <a:pt x="107" y="65"/>
                  </a:moveTo>
                  <a:cubicBezTo>
                    <a:pt x="107" y="89"/>
                    <a:pt x="90" y="109"/>
                    <a:pt x="65" y="109"/>
                  </a:cubicBezTo>
                  <a:cubicBezTo>
                    <a:pt x="40" y="109"/>
                    <a:pt x="23" y="89"/>
                    <a:pt x="23" y="65"/>
                  </a:cubicBezTo>
                  <a:cubicBezTo>
                    <a:pt x="23" y="64"/>
                    <a:pt x="23" y="64"/>
                    <a:pt x="23" y="64"/>
                  </a:cubicBezTo>
                  <a:cubicBezTo>
                    <a:pt x="23" y="40"/>
                    <a:pt x="40" y="20"/>
                    <a:pt x="65" y="20"/>
                  </a:cubicBezTo>
                  <a:cubicBezTo>
                    <a:pt x="89" y="20"/>
                    <a:pt x="107" y="40"/>
                    <a:pt x="107" y="65"/>
                  </a:cubicBezTo>
                  <a:cubicBezTo>
                    <a:pt x="107" y="65"/>
                    <a:pt x="107" y="65"/>
                    <a:pt x="107"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59" name="Freeform 12"/>
            <p:cNvSpPr>
              <a:spLocks/>
            </p:cNvSpPr>
            <p:nvPr userDrawn="1"/>
          </p:nvSpPr>
          <p:spPr bwMode="auto">
            <a:xfrm>
              <a:off x="-2058988" y="4830763"/>
              <a:ext cx="461963" cy="471488"/>
            </a:xfrm>
            <a:custGeom>
              <a:avLst/>
              <a:gdLst>
                <a:gd name="T0" fmla="*/ 147 w 291"/>
                <a:gd name="T1" fmla="*/ 227 h 297"/>
                <a:gd name="T2" fmla="*/ 57 w 291"/>
                <a:gd name="T3" fmla="*/ 0 h 297"/>
                <a:gd name="T4" fmla="*/ 0 w 291"/>
                <a:gd name="T5" fmla="*/ 0 h 297"/>
                <a:gd name="T6" fmla="*/ 123 w 291"/>
                <a:gd name="T7" fmla="*/ 297 h 297"/>
                <a:gd name="T8" fmla="*/ 168 w 291"/>
                <a:gd name="T9" fmla="*/ 297 h 297"/>
                <a:gd name="T10" fmla="*/ 291 w 291"/>
                <a:gd name="T11" fmla="*/ 0 h 297"/>
                <a:gd name="T12" fmla="*/ 234 w 291"/>
                <a:gd name="T13" fmla="*/ 0 h 297"/>
                <a:gd name="T14" fmla="*/ 147 w 291"/>
                <a:gd name="T15" fmla="*/ 227 h 297"/>
                <a:gd name="T16" fmla="*/ 147 w 291"/>
                <a:gd name="T17" fmla="*/ 22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297">
                  <a:moveTo>
                    <a:pt x="147" y="227"/>
                  </a:moveTo>
                  <a:lnTo>
                    <a:pt x="57" y="0"/>
                  </a:lnTo>
                  <a:lnTo>
                    <a:pt x="0" y="0"/>
                  </a:lnTo>
                  <a:lnTo>
                    <a:pt x="123" y="297"/>
                  </a:lnTo>
                  <a:lnTo>
                    <a:pt x="168" y="297"/>
                  </a:lnTo>
                  <a:lnTo>
                    <a:pt x="291" y="0"/>
                  </a:lnTo>
                  <a:lnTo>
                    <a:pt x="234" y="0"/>
                  </a:lnTo>
                  <a:lnTo>
                    <a:pt x="147" y="227"/>
                  </a:lnTo>
                  <a:lnTo>
                    <a:pt x="147"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0" name="Freeform 13"/>
            <p:cNvSpPr>
              <a:spLocks/>
            </p:cNvSpPr>
            <p:nvPr userDrawn="1"/>
          </p:nvSpPr>
          <p:spPr bwMode="auto">
            <a:xfrm>
              <a:off x="-1541463" y="4830763"/>
              <a:ext cx="349250" cy="468313"/>
            </a:xfrm>
            <a:custGeom>
              <a:avLst/>
              <a:gdLst>
                <a:gd name="T0" fmla="*/ 50 w 220"/>
                <a:gd name="T1" fmla="*/ 170 h 295"/>
                <a:gd name="T2" fmla="*/ 199 w 220"/>
                <a:gd name="T3" fmla="*/ 170 h 295"/>
                <a:gd name="T4" fmla="*/ 199 w 220"/>
                <a:gd name="T5" fmla="*/ 123 h 295"/>
                <a:gd name="T6" fmla="*/ 50 w 220"/>
                <a:gd name="T7" fmla="*/ 123 h 295"/>
                <a:gd name="T8" fmla="*/ 50 w 220"/>
                <a:gd name="T9" fmla="*/ 47 h 295"/>
                <a:gd name="T10" fmla="*/ 218 w 220"/>
                <a:gd name="T11" fmla="*/ 47 h 295"/>
                <a:gd name="T12" fmla="*/ 218 w 220"/>
                <a:gd name="T13" fmla="*/ 0 h 295"/>
                <a:gd name="T14" fmla="*/ 0 w 220"/>
                <a:gd name="T15" fmla="*/ 0 h 295"/>
                <a:gd name="T16" fmla="*/ 0 w 220"/>
                <a:gd name="T17" fmla="*/ 295 h 295"/>
                <a:gd name="T18" fmla="*/ 220 w 220"/>
                <a:gd name="T19" fmla="*/ 295 h 295"/>
                <a:gd name="T20" fmla="*/ 220 w 220"/>
                <a:gd name="T21" fmla="*/ 248 h 295"/>
                <a:gd name="T22" fmla="*/ 50 w 220"/>
                <a:gd name="T23" fmla="*/ 248 h 295"/>
                <a:gd name="T24" fmla="*/ 50 w 220"/>
                <a:gd name="T25" fmla="*/ 170 h 295"/>
                <a:gd name="T26" fmla="*/ 50 w 220"/>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295">
                  <a:moveTo>
                    <a:pt x="50" y="170"/>
                  </a:moveTo>
                  <a:lnTo>
                    <a:pt x="199" y="170"/>
                  </a:lnTo>
                  <a:lnTo>
                    <a:pt x="199" y="123"/>
                  </a:lnTo>
                  <a:lnTo>
                    <a:pt x="50" y="123"/>
                  </a:lnTo>
                  <a:lnTo>
                    <a:pt x="50" y="47"/>
                  </a:lnTo>
                  <a:lnTo>
                    <a:pt x="218" y="47"/>
                  </a:lnTo>
                  <a:lnTo>
                    <a:pt x="218" y="0"/>
                  </a:lnTo>
                  <a:lnTo>
                    <a:pt x="0" y="0"/>
                  </a:lnTo>
                  <a:lnTo>
                    <a:pt x="0" y="295"/>
                  </a:lnTo>
                  <a:lnTo>
                    <a:pt x="220" y="295"/>
                  </a:lnTo>
                  <a:lnTo>
                    <a:pt x="220" y="248"/>
                  </a:lnTo>
                  <a:lnTo>
                    <a:pt x="50" y="248"/>
                  </a:lnTo>
                  <a:lnTo>
                    <a:pt x="50" y="170"/>
                  </a:lnTo>
                  <a:lnTo>
                    <a:pt x="5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1" name="Freeform 14"/>
            <p:cNvSpPr>
              <a:spLocks noEditPoints="1"/>
            </p:cNvSpPr>
            <p:nvPr userDrawn="1"/>
          </p:nvSpPr>
          <p:spPr bwMode="auto">
            <a:xfrm>
              <a:off x="-1112838" y="4830763"/>
              <a:ext cx="393700" cy="468313"/>
            </a:xfrm>
            <a:custGeom>
              <a:avLst/>
              <a:gdLst>
                <a:gd name="T0" fmla="*/ 101 w 105"/>
                <a:gd name="T1" fmla="*/ 40 h 125"/>
                <a:gd name="T2" fmla="*/ 101 w 105"/>
                <a:gd name="T3" fmla="*/ 40 h 125"/>
                <a:gd name="T4" fmla="*/ 91 w 105"/>
                <a:gd name="T5" fmla="*/ 13 h 125"/>
                <a:gd name="T6" fmla="*/ 55 w 105"/>
                <a:gd name="T7" fmla="*/ 0 h 125"/>
                <a:gd name="T8" fmla="*/ 0 w 105"/>
                <a:gd name="T9" fmla="*/ 0 h 125"/>
                <a:gd name="T10" fmla="*/ 0 w 105"/>
                <a:gd name="T11" fmla="*/ 125 h 125"/>
                <a:gd name="T12" fmla="*/ 22 w 105"/>
                <a:gd name="T13" fmla="*/ 125 h 125"/>
                <a:gd name="T14" fmla="*/ 22 w 105"/>
                <a:gd name="T15" fmla="*/ 81 h 125"/>
                <a:gd name="T16" fmla="*/ 49 w 105"/>
                <a:gd name="T17" fmla="*/ 81 h 125"/>
                <a:gd name="T18" fmla="*/ 80 w 105"/>
                <a:gd name="T19" fmla="*/ 125 h 125"/>
                <a:gd name="T20" fmla="*/ 105 w 105"/>
                <a:gd name="T21" fmla="*/ 125 h 125"/>
                <a:gd name="T22" fmla="*/ 72 w 105"/>
                <a:gd name="T23" fmla="*/ 78 h 125"/>
                <a:gd name="T24" fmla="*/ 101 w 105"/>
                <a:gd name="T25" fmla="*/ 40 h 125"/>
                <a:gd name="T26" fmla="*/ 22 w 105"/>
                <a:gd name="T27" fmla="*/ 62 h 125"/>
                <a:gd name="T28" fmla="*/ 22 w 105"/>
                <a:gd name="T29" fmla="*/ 20 h 125"/>
                <a:gd name="T30" fmla="*/ 53 w 105"/>
                <a:gd name="T31" fmla="*/ 20 h 125"/>
                <a:gd name="T32" fmla="*/ 79 w 105"/>
                <a:gd name="T33" fmla="*/ 41 h 125"/>
                <a:gd name="T34" fmla="*/ 79 w 105"/>
                <a:gd name="T35" fmla="*/ 41 h 125"/>
                <a:gd name="T36" fmla="*/ 54 w 105"/>
                <a:gd name="T37" fmla="*/ 62 h 125"/>
                <a:gd name="T38" fmla="*/ 22 w 105"/>
                <a:gd name="T39"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25">
                  <a:moveTo>
                    <a:pt x="101" y="40"/>
                  </a:moveTo>
                  <a:cubicBezTo>
                    <a:pt x="101" y="40"/>
                    <a:pt x="101" y="40"/>
                    <a:pt x="101" y="40"/>
                  </a:cubicBezTo>
                  <a:cubicBezTo>
                    <a:pt x="101" y="29"/>
                    <a:pt x="98" y="20"/>
                    <a:pt x="91" y="13"/>
                  </a:cubicBezTo>
                  <a:cubicBezTo>
                    <a:pt x="83" y="5"/>
                    <a:pt x="71" y="0"/>
                    <a:pt x="55" y="0"/>
                  </a:cubicBezTo>
                  <a:cubicBezTo>
                    <a:pt x="0" y="0"/>
                    <a:pt x="0" y="0"/>
                    <a:pt x="0" y="0"/>
                  </a:cubicBezTo>
                  <a:cubicBezTo>
                    <a:pt x="0" y="125"/>
                    <a:pt x="0" y="125"/>
                    <a:pt x="0" y="125"/>
                  </a:cubicBezTo>
                  <a:cubicBezTo>
                    <a:pt x="22" y="125"/>
                    <a:pt x="22" y="125"/>
                    <a:pt x="22" y="125"/>
                  </a:cubicBezTo>
                  <a:cubicBezTo>
                    <a:pt x="22" y="81"/>
                    <a:pt x="22" y="81"/>
                    <a:pt x="22" y="81"/>
                  </a:cubicBezTo>
                  <a:cubicBezTo>
                    <a:pt x="49" y="81"/>
                    <a:pt x="49" y="81"/>
                    <a:pt x="49" y="81"/>
                  </a:cubicBezTo>
                  <a:cubicBezTo>
                    <a:pt x="80" y="125"/>
                    <a:pt x="80" y="125"/>
                    <a:pt x="80" y="125"/>
                  </a:cubicBezTo>
                  <a:cubicBezTo>
                    <a:pt x="105" y="125"/>
                    <a:pt x="105" y="125"/>
                    <a:pt x="105" y="125"/>
                  </a:cubicBezTo>
                  <a:cubicBezTo>
                    <a:pt x="72" y="78"/>
                    <a:pt x="72" y="78"/>
                    <a:pt x="72" y="78"/>
                  </a:cubicBezTo>
                  <a:cubicBezTo>
                    <a:pt x="89" y="73"/>
                    <a:pt x="101" y="60"/>
                    <a:pt x="101" y="40"/>
                  </a:cubicBezTo>
                  <a:close/>
                  <a:moveTo>
                    <a:pt x="22" y="62"/>
                  </a:moveTo>
                  <a:cubicBezTo>
                    <a:pt x="22" y="20"/>
                    <a:pt x="22" y="20"/>
                    <a:pt x="22" y="20"/>
                  </a:cubicBezTo>
                  <a:cubicBezTo>
                    <a:pt x="53" y="20"/>
                    <a:pt x="53" y="20"/>
                    <a:pt x="53" y="20"/>
                  </a:cubicBezTo>
                  <a:cubicBezTo>
                    <a:pt x="70" y="20"/>
                    <a:pt x="79" y="28"/>
                    <a:pt x="79" y="41"/>
                  </a:cubicBezTo>
                  <a:cubicBezTo>
                    <a:pt x="79" y="41"/>
                    <a:pt x="79" y="41"/>
                    <a:pt x="79" y="41"/>
                  </a:cubicBezTo>
                  <a:cubicBezTo>
                    <a:pt x="79" y="54"/>
                    <a:pt x="69" y="62"/>
                    <a:pt x="54" y="62"/>
                  </a:cubicBezTo>
                  <a:cubicBezTo>
                    <a:pt x="22" y="62"/>
                    <a:pt x="22" y="62"/>
                    <a:pt x="2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2" name="Freeform 15"/>
            <p:cNvSpPr>
              <a:spLocks/>
            </p:cNvSpPr>
            <p:nvPr userDrawn="1"/>
          </p:nvSpPr>
          <p:spPr bwMode="auto">
            <a:xfrm>
              <a:off x="-658813" y="4830763"/>
              <a:ext cx="404813" cy="468313"/>
            </a:xfrm>
            <a:custGeom>
              <a:avLst/>
              <a:gdLst>
                <a:gd name="T0" fmla="*/ 203 w 255"/>
                <a:gd name="T1" fmla="*/ 203 h 295"/>
                <a:gd name="T2" fmla="*/ 47 w 255"/>
                <a:gd name="T3" fmla="*/ 0 h 295"/>
                <a:gd name="T4" fmla="*/ 0 w 255"/>
                <a:gd name="T5" fmla="*/ 0 h 295"/>
                <a:gd name="T6" fmla="*/ 0 w 255"/>
                <a:gd name="T7" fmla="*/ 295 h 295"/>
                <a:gd name="T8" fmla="*/ 49 w 255"/>
                <a:gd name="T9" fmla="*/ 295 h 295"/>
                <a:gd name="T10" fmla="*/ 49 w 255"/>
                <a:gd name="T11" fmla="*/ 85 h 295"/>
                <a:gd name="T12" fmla="*/ 212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49" y="295"/>
                  </a:lnTo>
                  <a:lnTo>
                    <a:pt x="49" y="85"/>
                  </a:lnTo>
                  <a:lnTo>
                    <a:pt x="212" y="295"/>
                  </a:lnTo>
                  <a:lnTo>
                    <a:pt x="255" y="295"/>
                  </a:lnTo>
                  <a:lnTo>
                    <a:pt x="255" y="0"/>
                  </a:lnTo>
                  <a:lnTo>
                    <a:pt x="203" y="0"/>
                  </a:lnTo>
                  <a:lnTo>
                    <a:pt x="203" y="203"/>
                  </a:lnTo>
                  <a:lnTo>
                    <a:pt x="203"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3" name="Freeform 16"/>
            <p:cNvSpPr>
              <a:spLocks/>
            </p:cNvSpPr>
            <p:nvPr userDrawn="1"/>
          </p:nvSpPr>
          <p:spPr bwMode="auto">
            <a:xfrm>
              <a:off x="-171450" y="4830763"/>
              <a:ext cx="457200" cy="468313"/>
            </a:xfrm>
            <a:custGeom>
              <a:avLst/>
              <a:gdLst>
                <a:gd name="T0" fmla="*/ 144 w 288"/>
                <a:gd name="T1" fmla="*/ 139 h 295"/>
                <a:gd name="T2" fmla="*/ 54 w 288"/>
                <a:gd name="T3" fmla="*/ 0 h 295"/>
                <a:gd name="T4" fmla="*/ 0 w 288"/>
                <a:gd name="T5" fmla="*/ 0 h 295"/>
                <a:gd name="T6" fmla="*/ 0 w 288"/>
                <a:gd name="T7" fmla="*/ 295 h 295"/>
                <a:gd name="T8" fmla="*/ 52 w 288"/>
                <a:gd name="T9" fmla="*/ 295 h 295"/>
                <a:gd name="T10" fmla="*/ 52 w 288"/>
                <a:gd name="T11" fmla="*/ 85 h 295"/>
                <a:gd name="T12" fmla="*/ 141 w 288"/>
                <a:gd name="T13" fmla="*/ 222 h 295"/>
                <a:gd name="T14" fmla="*/ 144 w 288"/>
                <a:gd name="T15" fmla="*/ 222 h 295"/>
                <a:gd name="T16" fmla="*/ 236 w 288"/>
                <a:gd name="T17" fmla="*/ 85 h 295"/>
                <a:gd name="T18" fmla="*/ 236 w 288"/>
                <a:gd name="T19" fmla="*/ 295 h 295"/>
                <a:gd name="T20" fmla="*/ 288 w 288"/>
                <a:gd name="T21" fmla="*/ 295 h 295"/>
                <a:gd name="T22" fmla="*/ 288 w 288"/>
                <a:gd name="T23" fmla="*/ 0 h 295"/>
                <a:gd name="T24" fmla="*/ 234 w 288"/>
                <a:gd name="T25" fmla="*/ 0 h 295"/>
                <a:gd name="T26" fmla="*/ 144 w 288"/>
                <a:gd name="T27" fmla="*/ 139 h 295"/>
                <a:gd name="T28" fmla="*/ 144 w 288"/>
                <a:gd name="T29" fmla="*/ 13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95">
                  <a:moveTo>
                    <a:pt x="144" y="139"/>
                  </a:moveTo>
                  <a:lnTo>
                    <a:pt x="54" y="0"/>
                  </a:lnTo>
                  <a:lnTo>
                    <a:pt x="0" y="0"/>
                  </a:lnTo>
                  <a:lnTo>
                    <a:pt x="0" y="295"/>
                  </a:lnTo>
                  <a:lnTo>
                    <a:pt x="52" y="295"/>
                  </a:lnTo>
                  <a:lnTo>
                    <a:pt x="52" y="85"/>
                  </a:lnTo>
                  <a:lnTo>
                    <a:pt x="141" y="222"/>
                  </a:lnTo>
                  <a:lnTo>
                    <a:pt x="144" y="222"/>
                  </a:lnTo>
                  <a:lnTo>
                    <a:pt x="236" y="85"/>
                  </a:lnTo>
                  <a:lnTo>
                    <a:pt x="236" y="295"/>
                  </a:lnTo>
                  <a:lnTo>
                    <a:pt x="288" y="295"/>
                  </a:lnTo>
                  <a:lnTo>
                    <a:pt x="288" y="0"/>
                  </a:lnTo>
                  <a:lnTo>
                    <a:pt x="234" y="0"/>
                  </a:lnTo>
                  <a:lnTo>
                    <a:pt x="144" y="139"/>
                  </a:lnTo>
                  <a:lnTo>
                    <a:pt x="144"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4" name="Freeform 17"/>
            <p:cNvSpPr>
              <a:spLocks/>
            </p:cNvSpPr>
            <p:nvPr userDrawn="1"/>
          </p:nvSpPr>
          <p:spPr bwMode="auto">
            <a:xfrm>
              <a:off x="365125" y="4830763"/>
              <a:ext cx="347663" cy="468313"/>
            </a:xfrm>
            <a:custGeom>
              <a:avLst/>
              <a:gdLst>
                <a:gd name="T0" fmla="*/ 52 w 219"/>
                <a:gd name="T1" fmla="*/ 170 h 295"/>
                <a:gd name="T2" fmla="*/ 198 w 219"/>
                <a:gd name="T3" fmla="*/ 170 h 295"/>
                <a:gd name="T4" fmla="*/ 198 w 219"/>
                <a:gd name="T5" fmla="*/ 123 h 295"/>
                <a:gd name="T6" fmla="*/ 52 w 219"/>
                <a:gd name="T7" fmla="*/ 123 h 295"/>
                <a:gd name="T8" fmla="*/ 52 w 219"/>
                <a:gd name="T9" fmla="*/ 47 h 295"/>
                <a:gd name="T10" fmla="*/ 217 w 219"/>
                <a:gd name="T11" fmla="*/ 47 h 295"/>
                <a:gd name="T12" fmla="*/ 217 w 219"/>
                <a:gd name="T13" fmla="*/ 0 h 295"/>
                <a:gd name="T14" fmla="*/ 0 w 219"/>
                <a:gd name="T15" fmla="*/ 0 h 295"/>
                <a:gd name="T16" fmla="*/ 0 w 219"/>
                <a:gd name="T17" fmla="*/ 295 h 295"/>
                <a:gd name="T18" fmla="*/ 219 w 219"/>
                <a:gd name="T19" fmla="*/ 295 h 295"/>
                <a:gd name="T20" fmla="*/ 219 w 219"/>
                <a:gd name="T21" fmla="*/ 248 h 295"/>
                <a:gd name="T22" fmla="*/ 52 w 219"/>
                <a:gd name="T23" fmla="*/ 248 h 295"/>
                <a:gd name="T24" fmla="*/ 52 w 219"/>
                <a:gd name="T25" fmla="*/ 170 h 295"/>
                <a:gd name="T26" fmla="*/ 52 w 219"/>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9" h="295">
                  <a:moveTo>
                    <a:pt x="52" y="170"/>
                  </a:moveTo>
                  <a:lnTo>
                    <a:pt x="198" y="170"/>
                  </a:lnTo>
                  <a:lnTo>
                    <a:pt x="198" y="123"/>
                  </a:lnTo>
                  <a:lnTo>
                    <a:pt x="52" y="123"/>
                  </a:lnTo>
                  <a:lnTo>
                    <a:pt x="52" y="47"/>
                  </a:lnTo>
                  <a:lnTo>
                    <a:pt x="217" y="47"/>
                  </a:lnTo>
                  <a:lnTo>
                    <a:pt x="217" y="0"/>
                  </a:lnTo>
                  <a:lnTo>
                    <a:pt x="0" y="0"/>
                  </a:lnTo>
                  <a:lnTo>
                    <a:pt x="0" y="295"/>
                  </a:lnTo>
                  <a:lnTo>
                    <a:pt x="219" y="295"/>
                  </a:lnTo>
                  <a:lnTo>
                    <a:pt x="219" y="248"/>
                  </a:lnTo>
                  <a:lnTo>
                    <a:pt x="52" y="248"/>
                  </a:lnTo>
                  <a:lnTo>
                    <a:pt x="52" y="170"/>
                  </a:lnTo>
                  <a:lnTo>
                    <a:pt x="5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5" name="Freeform 18"/>
            <p:cNvSpPr>
              <a:spLocks/>
            </p:cNvSpPr>
            <p:nvPr userDrawn="1"/>
          </p:nvSpPr>
          <p:spPr bwMode="auto">
            <a:xfrm>
              <a:off x="795338" y="4830763"/>
              <a:ext cx="404813" cy="468313"/>
            </a:xfrm>
            <a:custGeom>
              <a:avLst/>
              <a:gdLst>
                <a:gd name="T0" fmla="*/ 203 w 255"/>
                <a:gd name="T1" fmla="*/ 203 h 295"/>
                <a:gd name="T2" fmla="*/ 47 w 255"/>
                <a:gd name="T3" fmla="*/ 0 h 295"/>
                <a:gd name="T4" fmla="*/ 0 w 255"/>
                <a:gd name="T5" fmla="*/ 0 h 295"/>
                <a:gd name="T6" fmla="*/ 0 w 255"/>
                <a:gd name="T7" fmla="*/ 295 h 295"/>
                <a:gd name="T8" fmla="*/ 50 w 255"/>
                <a:gd name="T9" fmla="*/ 295 h 295"/>
                <a:gd name="T10" fmla="*/ 50 w 255"/>
                <a:gd name="T11" fmla="*/ 85 h 295"/>
                <a:gd name="T12" fmla="*/ 213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50" y="295"/>
                  </a:lnTo>
                  <a:lnTo>
                    <a:pt x="50" y="85"/>
                  </a:lnTo>
                  <a:lnTo>
                    <a:pt x="213" y="295"/>
                  </a:lnTo>
                  <a:lnTo>
                    <a:pt x="255" y="295"/>
                  </a:lnTo>
                  <a:lnTo>
                    <a:pt x="255" y="0"/>
                  </a:lnTo>
                  <a:lnTo>
                    <a:pt x="203" y="0"/>
                  </a:lnTo>
                  <a:lnTo>
                    <a:pt x="203" y="203"/>
                  </a:lnTo>
                  <a:lnTo>
                    <a:pt x="203"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6" name="Freeform 19"/>
            <p:cNvSpPr>
              <a:spLocks/>
            </p:cNvSpPr>
            <p:nvPr userDrawn="1"/>
          </p:nvSpPr>
          <p:spPr bwMode="auto">
            <a:xfrm>
              <a:off x="1263650" y="4830763"/>
              <a:ext cx="379413" cy="468313"/>
            </a:xfrm>
            <a:custGeom>
              <a:avLst/>
              <a:gdLst>
                <a:gd name="T0" fmla="*/ 0 w 239"/>
                <a:gd name="T1" fmla="*/ 49 h 295"/>
                <a:gd name="T2" fmla="*/ 95 w 239"/>
                <a:gd name="T3" fmla="*/ 49 h 295"/>
                <a:gd name="T4" fmla="*/ 95 w 239"/>
                <a:gd name="T5" fmla="*/ 295 h 295"/>
                <a:gd name="T6" fmla="*/ 147 w 239"/>
                <a:gd name="T7" fmla="*/ 295 h 295"/>
                <a:gd name="T8" fmla="*/ 147 w 239"/>
                <a:gd name="T9" fmla="*/ 49 h 295"/>
                <a:gd name="T10" fmla="*/ 239 w 239"/>
                <a:gd name="T11" fmla="*/ 49 h 295"/>
                <a:gd name="T12" fmla="*/ 239 w 239"/>
                <a:gd name="T13" fmla="*/ 0 h 295"/>
                <a:gd name="T14" fmla="*/ 0 w 239"/>
                <a:gd name="T15" fmla="*/ 0 h 295"/>
                <a:gd name="T16" fmla="*/ 0 w 239"/>
                <a:gd name="T17" fmla="*/ 49 h 295"/>
                <a:gd name="T18" fmla="*/ 0 w 239"/>
                <a:gd name="T19" fmla="*/ 4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295">
                  <a:moveTo>
                    <a:pt x="0" y="49"/>
                  </a:moveTo>
                  <a:lnTo>
                    <a:pt x="95" y="49"/>
                  </a:lnTo>
                  <a:lnTo>
                    <a:pt x="95" y="295"/>
                  </a:lnTo>
                  <a:lnTo>
                    <a:pt x="147" y="295"/>
                  </a:lnTo>
                  <a:lnTo>
                    <a:pt x="147" y="49"/>
                  </a:lnTo>
                  <a:lnTo>
                    <a:pt x="239" y="49"/>
                  </a:lnTo>
                  <a:lnTo>
                    <a:pt x="239" y="0"/>
                  </a:lnTo>
                  <a:lnTo>
                    <a:pt x="0" y="0"/>
                  </a:lnTo>
                  <a:lnTo>
                    <a:pt x="0" y="49"/>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7" name="Freeform 20"/>
            <p:cNvSpPr>
              <a:spLocks/>
            </p:cNvSpPr>
            <p:nvPr userDrawn="1"/>
          </p:nvSpPr>
          <p:spPr bwMode="auto">
            <a:xfrm>
              <a:off x="-1390650" y="3067050"/>
              <a:ext cx="1211263" cy="1571625"/>
            </a:xfrm>
            <a:custGeom>
              <a:avLst/>
              <a:gdLst>
                <a:gd name="T0" fmla="*/ 193 w 323"/>
                <a:gd name="T1" fmla="*/ 169 h 419"/>
                <a:gd name="T2" fmla="*/ 105 w 323"/>
                <a:gd name="T3" fmla="*/ 116 h 419"/>
                <a:gd name="T4" fmla="*/ 105 w 323"/>
                <a:gd name="T5" fmla="*/ 114 h 419"/>
                <a:gd name="T6" fmla="*/ 158 w 323"/>
                <a:gd name="T7" fmla="*/ 79 h 419"/>
                <a:gd name="T8" fmla="*/ 264 w 323"/>
                <a:gd name="T9" fmla="*/ 119 h 419"/>
                <a:gd name="T10" fmla="*/ 311 w 323"/>
                <a:gd name="T11" fmla="*/ 52 h 419"/>
                <a:gd name="T12" fmla="*/ 159 w 323"/>
                <a:gd name="T13" fmla="*/ 0 h 419"/>
                <a:gd name="T14" fmla="*/ 16 w 323"/>
                <a:gd name="T15" fmla="*/ 123 h 419"/>
                <a:gd name="T16" fmla="*/ 16 w 323"/>
                <a:gd name="T17" fmla="*/ 124 h 419"/>
                <a:gd name="T18" fmla="*/ 151 w 323"/>
                <a:gd name="T19" fmla="*/ 249 h 419"/>
                <a:gd name="T20" fmla="*/ 234 w 323"/>
                <a:gd name="T21" fmla="*/ 300 h 419"/>
                <a:gd name="T22" fmla="*/ 234 w 323"/>
                <a:gd name="T23" fmla="*/ 301 h 419"/>
                <a:gd name="T24" fmla="*/ 175 w 323"/>
                <a:gd name="T25" fmla="*/ 340 h 419"/>
                <a:gd name="T26" fmla="*/ 53 w 323"/>
                <a:gd name="T27" fmla="*/ 290 h 419"/>
                <a:gd name="T28" fmla="*/ 0 w 323"/>
                <a:gd name="T29" fmla="*/ 354 h 419"/>
                <a:gd name="T30" fmla="*/ 173 w 323"/>
                <a:gd name="T31" fmla="*/ 419 h 419"/>
                <a:gd name="T32" fmla="*/ 323 w 323"/>
                <a:gd name="T33" fmla="*/ 293 h 419"/>
                <a:gd name="T34" fmla="*/ 323 w 323"/>
                <a:gd name="T35" fmla="*/ 292 h 419"/>
                <a:gd name="T36" fmla="*/ 193 w 323"/>
                <a:gd name="T37" fmla="*/ 16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3" h="419">
                  <a:moveTo>
                    <a:pt x="193" y="169"/>
                  </a:moveTo>
                  <a:cubicBezTo>
                    <a:pt x="123" y="151"/>
                    <a:pt x="105" y="142"/>
                    <a:pt x="105" y="116"/>
                  </a:cubicBezTo>
                  <a:cubicBezTo>
                    <a:pt x="105" y="114"/>
                    <a:pt x="105" y="114"/>
                    <a:pt x="105" y="114"/>
                  </a:cubicBezTo>
                  <a:cubicBezTo>
                    <a:pt x="105" y="95"/>
                    <a:pt x="124" y="79"/>
                    <a:pt x="158" y="79"/>
                  </a:cubicBezTo>
                  <a:cubicBezTo>
                    <a:pt x="192" y="79"/>
                    <a:pt x="228" y="94"/>
                    <a:pt x="264" y="119"/>
                  </a:cubicBezTo>
                  <a:cubicBezTo>
                    <a:pt x="311" y="52"/>
                    <a:pt x="311" y="52"/>
                    <a:pt x="311" y="52"/>
                  </a:cubicBezTo>
                  <a:cubicBezTo>
                    <a:pt x="269" y="18"/>
                    <a:pt x="219" y="0"/>
                    <a:pt x="159" y="0"/>
                  </a:cubicBezTo>
                  <a:cubicBezTo>
                    <a:pt x="76" y="0"/>
                    <a:pt x="16" y="49"/>
                    <a:pt x="16" y="123"/>
                  </a:cubicBezTo>
                  <a:cubicBezTo>
                    <a:pt x="16" y="124"/>
                    <a:pt x="16" y="124"/>
                    <a:pt x="16" y="124"/>
                  </a:cubicBezTo>
                  <a:cubicBezTo>
                    <a:pt x="16" y="205"/>
                    <a:pt x="69" y="227"/>
                    <a:pt x="151" y="249"/>
                  </a:cubicBezTo>
                  <a:cubicBezTo>
                    <a:pt x="220" y="266"/>
                    <a:pt x="234" y="278"/>
                    <a:pt x="234" y="300"/>
                  </a:cubicBezTo>
                  <a:cubicBezTo>
                    <a:pt x="234" y="301"/>
                    <a:pt x="234" y="301"/>
                    <a:pt x="234" y="301"/>
                  </a:cubicBezTo>
                  <a:cubicBezTo>
                    <a:pt x="234" y="325"/>
                    <a:pt x="212" y="340"/>
                    <a:pt x="175" y="340"/>
                  </a:cubicBezTo>
                  <a:cubicBezTo>
                    <a:pt x="128" y="340"/>
                    <a:pt x="90" y="321"/>
                    <a:pt x="53" y="290"/>
                  </a:cubicBezTo>
                  <a:cubicBezTo>
                    <a:pt x="0" y="354"/>
                    <a:pt x="0" y="354"/>
                    <a:pt x="0" y="354"/>
                  </a:cubicBezTo>
                  <a:cubicBezTo>
                    <a:pt x="49" y="398"/>
                    <a:pt x="111" y="419"/>
                    <a:pt x="173" y="419"/>
                  </a:cubicBezTo>
                  <a:cubicBezTo>
                    <a:pt x="261" y="419"/>
                    <a:pt x="323" y="374"/>
                    <a:pt x="323" y="293"/>
                  </a:cubicBezTo>
                  <a:cubicBezTo>
                    <a:pt x="323" y="292"/>
                    <a:pt x="323" y="292"/>
                    <a:pt x="323" y="292"/>
                  </a:cubicBezTo>
                  <a:cubicBezTo>
                    <a:pt x="323" y="221"/>
                    <a:pt x="276" y="191"/>
                    <a:pt x="193"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8" name="Freeform 21"/>
            <p:cNvSpPr>
              <a:spLocks/>
            </p:cNvSpPr>
            <p:nvPr userDrawn="1"/>
          </p:nvSpPr>
          <p:spPr bwMode="auto">
            <a:xfrm>
              <a:off x="-2276475" y="239713"/>
              <a:ext cx="965200" cy="2339975"/>
            </a:xfrm>
            <a:custGeom>
              <a:avLst/>
              <a:gdLst>
                <a:gd name="T0" fmla="*/ 257 w 257"/>
                <a:gd name="T1" fmla="*/ 624 h 624"/>
                <a:gd name="T2" fmla="*/ 177 w 257"/>
                <a:gd name="T3" fmla="*/ 510 h 624"/>
                <a:gd name="T4" fmla="*/ 152 w 257"/>
                <a:gd name="T5" fmla="*/ 324 h 624"/>
                <a:gd name="T6" fmla="*/ 173 w 257"/>
                <a:gd name="T7" fmla="*/ 119 h 624"/>
                <a:gd name="T8" fmla="*/ 173 w 257"/>
                <a:gd name="T9" fmla="*/ 118 h 624"/>
                <a:gd name="T10" fmla="*/ 195 w 257"/>
                <a:gd name="T11" fmla="*/ 88 h 624"/>
                <a:gd name="T12" fmla="*/ 44 w 257"/>
                <a:gd name="T13" fmla="*/ 7 h 624"/>
                <a:gd name="T14" fmla="*/ 33 w 257"/>
                <a:gd name="T15" fmla="*/ 2 h 624"/>
                <a:gd name="T16" fmla="*/ 33 w 257"/>
                <a:gd name="T17" fmla="*/ 2 h 624"/>
                <a:gd name="T18" fmla="*/ 33 w 257"/>
                <a:gd name="T19" fmla="*/ 2 h 624"/>
                <a:gd name="T20" fmla="*/ 25 w 257"/>
                <a:gd name="T21" fmla="*/ 0 h 624"/>
                <a:gd name="T22" fmla="*/ 9 w 257"/>
                <a:gd name="T23" fmla="*/ 15 h 624"/>
                <a:gd name="T24" fmla="*/ 5 w 257"/>
                <a:gd name="T25" fmla="*/ 55 h 624"/>
                <a:gd name="T26" fmla="*/ 0 w 257"/>
                <a:gd name="T27" fmla="*/ 157 h 624"/>
                <a:gd name="T28" fmla="*/ 73 w 257"/>
                <a:gd name="T29" fmla="*/ 496 h 624"/>
                <a:gd name="T30" fmla="*/ 257 w 257"/>
                <a:gd name="T31"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624">
                  <a:moveTo>
                    <a:pt x="257" y="624"/>
                  </a:moveTo>
                  <a:cubicBezTo>
                    <a:pt x="229" y="602"/>
                    <a:pt x="195" y="566"/>
                    <a:pt x="177" y="510"/>
                  </a:cubicBezTo>
                  <a:cubicBezTo>
                    <a:pt x="160" y="457"/>
                    <a:pt x="152" y="394"/>
                    <a:pt x="152" y="324"/>
                  </a:cubicBezTo>
                  <a:cubicBezTo>
                    <a:pt x="152" y="226"/>
                    <a:pt x="168" y="142"/>
                    <a:pt x="173" y="119"/>
                  </a:cubicBezTo>
                  <a:cubicBezTo>
                    <a:pt x="173" y="118"/>
                    <a:pt x="173" y="118"/>
                    <a:pt x="173" y="118"/>
                  </a:cubicBezTo>
                  <a:cubicBezTo>
                    <a:pt x="176" y="104"/>
                    <a:pt x="184" y="93"/>
                    <a:pt x="195" y="88"/>
                  </a:cubicBezTo>
                  <a:cubicBezTo>
                    <a:pt x="121" y="40"/>
                    <a:pt x="57" y="12"/>
                    <a:pt x="44" y="7"/>
                  </a:cubicBezTo>
                  <a:cubicBezTo>
                    <a:pt x="37" y="4"/>
                    <a:pt x="33" y="2"/>
                    <a:pt x="33" y="2"/>
                  </a:cubicBezTo>
                  <a:cubicBezTo>
                    <a:pt x="33" y="2"/>
                    <a:pt x="33" y="2"/>
                    <a:pt x="33" y="2"/>
                  </a:cubicBezTo>
                  <a:cubicBezTo>
                    <a:pt x="33" y="2"/>
                    <a:pt x="33" y="2"/>
                    <a:pt x="33" y="2"/>
                  </a:cubicBezTo>
                  <a:cubicBezTo>
                    <a:pt x="30" y="1"/>
                    <a:pt x="27" y="0"/>
                    <a:pt x="25" y="0"/>
                  </a:cubicBezTo>
                  <a:cubicBezTo>
                    <a:pt x="16" y="0"/>
                    <a:pt x="11" y="6"/>
                    <a:pt x="9" y="15"/>
                  </a:cubicBezTo>
                  <a:cubicBezTo>
                    <a:pt x="9" y="15"/>
                    <a:pt x="7" y="30"/>
                    <a:pt x="5" y="55"/>
                  </a:cubicBezTo>
                  <a:cubicBezTo>
                    <a:pt x="3" y="78"/>
                    <a:pt x="0" y="114"/>
                    <a:pt x="0" y="157"/>
                  </a:cubicBezTo>
                  <a:cubicBezTo>
                    <a:pt x="0" y="253"/>
                    <a:pt x="13" y="391"/>
                    <a:pt x="73" y="496"/>
                  </a:cubicBezTo>
                  <a:cubicBezTo>
                    <a:pt x="119" y="576"/>
                    <a:pt x="185" y="621"/>
                    <a:pt x="257" y="6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69" name="Freeform 22"/>
            <p:cNvSpPr>
              <a:spLocks/>
            </p:cNvSpPr>
            <p:nvPr userDrawn="1"/>
          </p:nvSpPr>
          <p:spPr bwMode="auto">
            <a:xfrm>
              <a:off x="-704850" y="663575"/>
              <a:ext cx="998538" cy="1968500"/>
            </a:xfrm>
            <a:custGeom>
              <a:avLst/>
              <a:gdLst>
                <a:gd name="T0" fmla="*/ 50 w 266"/>
                <a:gd name="T1" fmla="*/ 520 h 525"/>
                <a:gd name="T2" fmla="*/ 78 w 266"/>
                <a:gd name="T3" fmla="*/ 525 h 525"/>
                <a:gd name="T4" fmla="*/ 78 w 266"/>
                <a:gd name="T5" fmla="*/ 525 h 525"/>
                <a:gd name="T6" fmla="*/ 243 w 266"/>
                <a:gd name="T7" fmla="*/ 389 h 525"/>
                <a:gd name="T8" fmla="*/ 266 w 266"/>
                <a:gd name="T9" fmla="*/ 211 h 525"/>
                <a:gd name="T10" fmla="*/ 249 w 266"/>
                <a:gd name="T11" fmla="*/ 27 h 525"/>
                <a:gd name="T12" fmla="*/ 246 w 266"/>
                <a:gd name="T13" fmla="*/ 11 h 525"/>
                <a:gd name="T14" fmla="*/ 238 w 266"/>
                <a:gd name="T15" fmla="*/ 0 h 525"/>
                <a:gd name="T16" fmla="*/ 232 w 266"/>
                <a:gd name="T17" fmla="*/ 3 h 525"/>
                <a:gd name="T18" fmla="*/ 225 w 266"/>
                <a:gd name="T19" fmla="*/ 8 h 525"/>
                <a:gd name="T20" fmla="*/ 207 w 266"/>
                <a:gd name="T21" fmla="*/ 24 h 525"/>
                <a:gd name="T22" fmla="*/ 146 w 266"/>
                <a:gd name="T23" fmla="*/ 84 h 525"/>
                <a:gd name="T24" fmla="*/ 23 w 266"/>
                <a:gd name="T25" fmla="*/ 289 h 525"/>
                <a:gd name="T26" fmla="*/ 0 w 266"/>
                <a:gd name="T27" fmla="*/ 417 h 525"/>
                <a:gd name="T28" fmla="*/ 13 w 266"/>
                <a:gd name="T29" fmla="*/ 483 h 525"/>
                <a:gd name="T30" fmla="*/ 50 w 266"/>
                <a:gd name="T31" fmla="*/ 52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525">
                  <a:moveTo>
                    <a:pt x="50" y="520"/>
                  </a:moveTo>
                  <a:cubicBezTo>
                    <a:pt x="57" y="523"/>
                    <a:pt x="67" y="525"/>
                    <a:pt x="78" y="525"/>
                  </a:cubicBezTo>
                  <a:cubicBezTo>
                    <a:pt x="78" y="525"/>
                    <a:pt x="78" y="525"/>
                    <a:pt x="78" y="525"/>
                  </a:cubicBezTo>
                  <a:cubicBezTo>
                    <a:pt x="129" y="525"/>
                    <a:pt x="213" y="483"/>
                    <a:pt x="243" y="389"/>
                  </a:cubicBezTo>
                  <a:cubicBezTo>
                    <a:pt x="258" y="338"/>
                    <a:pt x="266" y="278"/>
                    <a:pt x="266" y="211"/>
                  </a:cubicBezTo>
                  <a:cubicBezTo>
                    <a:pt x="266" y="127"/>
                    <a:pt x="254" y="54"/>
                    <a:pt x="249" y="27"/>
                  </a:cubicBezTo>
                  <a:cubicBezTo>
                    <a:pt x="247" y="16"/>
                    <a:pt x="246" y="11"/>
                    <a:pt x="246" y="11"/>
                  </a:cubicBezTo>
                  <a:cubicBezTo>
                    <a:pt x="245" y="6"/>
                    <a:pt x="242" y="0"/>
                    <a:pt x="238" y="0"/>
                  </a:cubicBezTo>
                  <a:cubicBezTo>
                    <a:pt x="236" y="0"/>
                    <a:pt x="234" y="1"/>
                    <a:pt x="232" y="3"/>
                  </a:cubicBezTo>
                  <a:cubicBezTo>
                    <a:pt x="231" y="3"/>
                    <a:pt x="229" y="5"/>
                    <a:pt x="225" y="8"/>
                  </a:cubicBezTo>
                  <a:cubicBezTo>
                    <a:pt x="221" y="12"/>
                    <a:pt x="215" y="17"/>
                    <a:pt x="207" y="24"/>
                  </a:cubicBezTo>
                  <a:cubicBezTo>
                    <a:pt x="195" y="34"/>
                    <a:pt x="173" y="55"/>
                    <a:pt x="146" y="84"/>
                  </a:cubicBezTo>
                  <a:cubicBezTo>
                    <a:pt x="104" y="131"/>
                    <a:pt x="49" y="204"/>
                    <a:pt x="23" y="289"/>
                  </a:cubicBezTo>
                  <a:cubicBezTo>
                    <a:pt x="7" y="339"/>
                    <a:pt x="0" y="382"/>
                    <a:pt x="0" y="417"/>
                  </a:cubicBezTo>
                  <a:cubicBezTo>
                    <a:pt x="0" y="443"/>
                    <a:pt x="4" y="465"/>
                    <a:pt x="13" y="483"/>
                  </a:cubicBezTo>
                  <a:cubicBezTo>
                    <a:pt x="21" y="500"/>
                    <a:pt x="33" y="512"/>
                    <a:pt x="50" y="5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0" name="Freeform 23"/>
            <p:cNvSpPr>
              <a:spLocks/>
            </p:cNvSpPr>
            <p:nvPr userDrawn="1"/>
          </p:nvSpPr>
          <p:spPr bwMode="auto">
            <a:xfrm>
              <a:off x="-1597025" y="663575"/>
              <a:ext cx="900113" cy="1968500"/>
            </a:xfrm>
            <a:custGeom>
              <a:avLst/>
              <a:gdLst>
                <a:gd name="T0" fmla="*/ 238 w 240"/>
                <a:gd name="T1" fmla="*/ 267 h 525"/>
                <a:gd name="T2" fmla="*/ 240 w 240"/>
                <a:gd name="T3" fmla="*/ 261 h 525"/>
                <a:gd name="T4" fmla="*/ 43 w 240"/>
                <a:gd name="T5" fmla="*/ 8 h 525"/>
                <a:gd name="T6" fmla="*/ 36 w 240"/>
                <a:gd name="T7" fmla="*/ 3 h 525"/>
                <a:gd name="T8" fmla="*/ 29 w 240"/>
                <a:gd name="T9" fmla="*/ 0 h 525"/>
                <a:gd name="T10" fmla="*/ 21 w 240"/>
                <a:gd name="T11" fmla="*/ 11 h 525"/>
                <a:gd name="T12" fmla="*/ 18 w 240"/>
                <a:gd name="T13" fmla="*/ 27 h 525"/>
                <a:gd name="T14" fmla="*/ 10 w 240"/>
                <a:gd name="T15" fmla="*/ 70 h 525"/>
                <a:gd name="T16" fmla="*/ 0 w 240"/>
                <a:gd name="T17" fmla="*/ 211 h 525"/>
                <a:gd name="T18" fmla="*/ 24 w 240"/>
                <a:gd name="T19" fmla="*/ 388 h 525"/>
                <a:gd name="T20" fmla="*/ 193 w 240"/>
                <a:gd name="T21" fmla="*/ 525 h 525"/>
                <a:gd name="T22" fmla="*/ 193 w 240"/>
                <a:gd name="T23" fmla="*/ 525 h 525"/>
                <a:gd name="T24" fmla="*/ 222 w 240"/>
                <a:gd name="T25" fmla="*/ 520 h 525"/>
                <a:gd name="T26" fmla="*/ 235 w 240"/>
                <a:gd name="T27" fmla="*/ 513 h 525"/>
                <a:gd name="T28" fmla="*/ 224 w 240"/>
                <a:gd name="T29" fmla="*/ 495 h 525"/>
                <a:gd name="T30" fmla="*/ 209 w 240"/>
                <a:gd name="T31" fmla="*/ 417 h 525"/>
                <a:gd name="T32" fmla="*/ 233 w 240"/>
                <a:gd name="T33" fmla="*/ 281 h 525"/>
                <a:gd name="T34" fmla="*/ 238 w 240"/>
                <a:gd name="T35" fmla="*/ 26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525">
                  <a:moveTo>
                    <a:pt x="238" y="267"/>
                  </a:moveTo>
                  <a:cubicBezTo>
                    <a:pt x="238" y="265"/>
                    <a:pt x="239" y="263"/>
                    <a:pt x="240" y="261"/>
                  </a:cubicBezTo>
                  <a:cubicBezTo>
                    <a:pt x="184" y="123"/>
                    <a:pt x="57" y="20"/>
                    <a:pt x="43" y="8"/>
                  </a:cubicBezTo>
                  <a:cubicBezTo>
                    <a:pt x="38" y="5"/>
                    <a:pt x="36" y="3"/>
                    <a:pt x="36" y="3"/>
                  </a:cubicBezTo>
                  <a:cubicBezTo>
                    <a:pt x="33" y="1"/>
                    <a:pt x="31" y="0"/>
                    <a:pt x="29" y="0"/>
                  </a:cubicBezTo>
                  <a:cubicBezTo>
                    <a:pt x="25" y="0"/>
                    <a:pt x="22" y="6"/>
                    <a:pt x="21" y="11"/>
                  </a:cubicBezTo>
                  <a:cubicBezTo>
                    <a:pt x="20" y="12"/>
                    <a:pt x="19" y="17"/>
                    <a:pt x="18" y="27"/>
                  </a:cubicBezTo>
                  <a:cubicBezTo>
                    <a:pt x="16" y="34"/>
                    <a:pt x="13" y="49"/>
                    <a:pt x="10" y="70"/>
                  </a:cubicBezTo>
                  <a:cubicBezTo>
                    <a:pt x="6" y="103"/>
                    <a:pt x="0" y="154"/>
                    <a:pt x="0" y="211"/>
                  </a:cubicBezTo>
                  <a:cubicBezTo>
                    <a:pt x="0" y="279"/>
                    <a:pt x="8" y="339"/>
                    <a:pt x="24" y="388"/>
                  </a:cubicBezTo>
                  <a:cubicBezTo>
                    <a:pt x="54" y="483"/>
                    <a:pt x="140" y="525"/>
                    <a:pt x="193" y="525"/>
                  </a:cubicBezTo>
                  <a:cubicBezTo>
                    <a:pt x="193" y="525"/>
                    <a:pt x="193" y="525"/>
                    <a:pt x="193" y="525"/>
                  </a:cubicBezTo>
                  <a:cubicBezTo>
                    <a:pt x="204" y="525"/>
                    <a:pt x="214" y="523"/>
                    <a:pt x="222" y="520"/>
                  </a:cubicBezTo>
                  <a:cubicBezTo>
                    <a:pt x="226" y="518"/>
                    <a:pt x="230" y="516"/>
                    <a:pt x="235" y="513"/>
                  </a:cubicBezTo>
                  <a:cubicBezTo>
                    <a:pt x="231" y="508"/>
                    <a:pt x="227" y="502"/>
                    <a:pt x="224" y="495"/>
                  </a:cubicBezTo>
                  <a:cubicBezTo>
                    <a:pt x="214" y="474"/>
                    <a:pt x="209" y="449"/>
                    <a:pt x="209" y="417"/>
                  </a:cubicBezTo>
                  <a:cubicBezTo>
                    <a:pt x="209" y="378"/>
                    <a:pt x="217" y="332"/>
                    <a:pt x="233" y="281"/>
                  </a:cubicBezTo>
                  <a:cubicBezTo>
                    <a:pt x="235" y="276"/>
                    <a:pt x="236" y="271"/>
                    <a:pt x="238"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1" name="Freeform 24"/>
            <p:cNvSpPr>
              <a:spLocks/>
            </p:cNvSpPr>
            <p:nvPr userDrawn="1"/>
          </p:nvSpPr>
          <p:spPr bwMode="auto">
            <a:xfrm>
              <a:off x="-1143000" y="-179387"/>
              <a:ext cx="982663" cy="1682750"/>
            </a:xfrm>
            <a:custGeom>
              <a:avLst/>
              <a:gdLst>
                <a:gd name="T0" fmla="*/ 134 w 262"/>
                <a:gd name="T1" fmla="*/ 449 h 449"/>
                <a:gd name="T2" fmla="*/ 262 w 262"/>
                <a:gd name="T3" fmla="*/ 268 h 449"/>
                <a:gd name="T4" fmla="*/ 147 w 262"/>
                <a:gd name="T5" fmla="*/ 18 h 449"/>
                <a:gd name="T6" fmla="*/ 140 w 262"/>
                <a:gd name="T7" fmla="*/ 7 h 449"/>
                <a:gd name="T8" fmla="*/ 131 w 262"/>
                <a:gd name="T9" fmla="*/ 0 h 449"/>
                <a:gd name="T10" fmla="*/ 122 w 262"/>
                <a:gd name="T11" fmla="*/ 7 h 449"/>
                <a:gd name="T12" fmla="*/ 115 w 262"/>
                <a:gd name="T13" fmla="*/ 18 h 449"/>
                <a:gd name="T14" fmla="*/ 96 w 262"/>
                <a:gd name="T15" fmla="*/ 50 h 449"/>
                <a:gd name="T16" fmla="*/ 40 w 262"/>
                <a:gd name="T17" fmla="*/ 162 h 449"/>
                <a:gd name="T18" fmla="*/ 0 w 262"/>
                <a:gd name="T19" fmla="*/ 265 h 449"/>
                <a:gd name="T20" fmla="*/ 134 w 262"/>
                <a:gd name="T21"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449">
                  <a:moveTo>
                    <a:pt x="134" y="449"/>
                  </a:moveTo>
                  <a:cubicBezTo>
                    <a:pt x="162" y="388"/>
                    <a:pt x="205" y="327"/>
                    <a:pt x="262" y="268"/>
                  </a:cubicBezTo>
                  <a:cubicBezTo>
                    <a:pt x="223" y="150"/>
                    <a:pt x="169" y="54"/>
                    <a:pt x="147" y="18"/>
                  </a:cubicBezTo>
                  <a:cubicBezTo>
                    <a:pt x="143" y="11"/>
                    <a:pt x="140" y="7"/>
                    <a:pt x="140" y="7"/>
                  </a:cubicBezTo>
                  <a:cubicBezTo>
                    <a:pt x="136" y="0"/>
                    <a:pt x="132" y="0"/>
                    <a:pt x="131" y="0"/>
                  </a:cubicBezTo>
                  <a:cubicBezTo>
                    <a:pt x="128" y="0"/>
                    <a:pt x="125" y="2"/>
                    <a:pt x="122" y="7"/>
                  </a:cubicBezTo>
                  <a:cubicBezTo>
                    <a:pt x="122" y="7"/>
                    <a:pt x="119" y="11"/>
                    <a:pt x="115" y="18"/>
                  </a:cubicBezTo>
                  <a:cubicBezTo>
                    <a:pt x="108" y="29"/>
                    <a:pt x="102" y="39"/>
                    <a:pt x="96" y="50"/>
                  </a:cubicBezTo>
                  <a:cubicBezTo>
                    <a:pt x="83" y="74"/>
                    <a:pt x="62" y="113"/>
                    <a:pt x="40" y="162"/>
                  </a:cubicBezTo>
                  <a:cubicBezTo>
                    <a:pt x="26" y="196"/>
                    <a:pt x="12" y="230"/>
                    <a:pt x="0" y="265"/>
                  </a:cubicBezTo>
                  <a:cubicBezTo>
                    <a:pt x="42" y="307"/>
                    <a:pt x="97" y="371"/>
                    <a:pt x="134" y="4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2" name="Freeform 25"/>
            <p:cNvSpPr>
              <a:spLocks/>
            </p:cNvSpPr>
            <p:nvPr userDrawn="1"/>
          </p:nvSpPr>
          <p:spPr bwMode="auto">
            <a:xfrm>
              <a:off x="15875" y="239713"/>
              <a:ext cx="952500" cy="2339975"/>
            </a:xfrm>
            <a:custGeom>
              <a:avLst/>
              <a:gdLst>
                <a:gd name="T0" fmla="*/ 61 w 254"/>
                <a:gd name="T1" fmla="*/ 88 h 624"/>
                <a:gd name="T2" fmla="*/ 82 w 254"/>
                <a:gd name="T3" fmla="*/ 118 h 624"/>
                <a:gd name="T4" fmla="*/ 82 w 254"/>
                <a:gd name="T5" fmla="*/ 119 h 624"/>
                <a:gd name="T6" fmla="*/ 103 w 254"/>
                <a:gd name="T7" fmla="*/ 324 h 624"/>
                <a:gd name="T8" fmla="*/ 78 w 254"/>
                <a:gd name="T9" fmla="*/ 510 h 624"/>
                <a:gd name="T10" fmla="*/ 0 w 254"/>
                <a:gd name="T11" fmla="*/ 624 h 624"/>
                <a:gd name="T12" fmla="*/ 182 w 254"/>
                <a:gd name="T13" fmla="*/ 496 h 624"/>
                <a:gd name="T14" fmla="*/ 254 w 254"/>
                <a:gd name="T15" fmla="*/ 157 h 624"/>
                <a:gd name="T16" fmla="*/ 250 w 254"/>
                <a:gd name="T17" fmla="*/ 55 h 624"/>
                <a:gd name="T18" fmla="*/ 245 w 254"/>
                <a:gd name="T19" fmla="*/ 15 h 624"/>
                <a:gd name="T20" fmla="*/ 230 w 254"/>
                <a:gd name="T21" fmla="*/ 0 h 624"/>
                <a:gd name="T22" fmla="*/ 222 w 254"/>
                <a:gd name="T23" fmla="*/ 2 h 624"/>
                <a:gd name="T24" fmla="*/ 222 w 254"/>
                <a:gd name="T25" fmla="*/ 2 h 624"/>
                <a:gd name="T26" fmla="*/ 222 w 254"/>
                <a:gd name="T27" fmla="*/ 2 h 624"/>
                <a:gd name="T28" fmla="*/ 211 w 254"/>
                <a:gd name="T29" fmla="*/ 7 h 624"/>
                <a:gd name="T30" fmla="*/ 182 w 254"/>
                <a:gd name="T31" fmla="*/ 20 h 624"/>
                <a:gd name="T32" fmla="*/ 178 w 254"/>
                <a:gd name="T33" fmla="*/ 22 h 624"/>
                <a:gd name="T34" fmla="*/ 72 w 254"/>
                <a:gd name="T35" fmla="*/ 80 h 624"/>
                <a:gd name="T36" fmla="*/ 61 w 254"/>
                <a:gd name="T37" fmla="*/ 8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4" h="624">
                  <a:moveTo>
                    <a:pt x="61" y="88"/>
                  </a:moveTo>
                  <a:cubicBezTo>
                    <a:pt x="71" y="93"/>
                    <a:pt x="79" y="104"/>
                    <a:pt x="82" y="118"/>
                  </a:cubicBezTo>
                  <a:cubicBezTo>
                    <a:pt x="82" y="118"/>
                    <a:pt x="82" y="118"/>
                    <a:pt x="82" y="119"/>
                  </a:cubicBezTo>
                  <a:cubicBezTo>
                    <a:pt x="87" y="142"/>
                    <a:pt x="103" y="226"/>
                    <a:pt x="103" y="324"/>
                  </a:cubicBezTo>
                  <a:cubicBezTo>
                    <a:pt x="103" y="394"/>
                    <a:pt x="95" y="457"/>
                    <a:pt x="78" y="510"/>
                  </a:cubicBezTo>
                  <a:cubicBezTo>
                    <a:pt x="61" y="566"/>
                    <a:pt x="28" y="602"/>
                    <a:pt x="0" y="624"/>
                  </a:cubicBezTo>
                  <a:cubicBezTo>
                    <a:pt x="72" y="620"/>
                    <a:pt x="136" y="575"/>
                    <a:pt x="182" y="496"/>
                  </a:cubicBezTo>
                  <a:cubicBezTo>
                    <a:pt x="242" y="391"/>
                    <a:pt x="254" y="253"/>
                    <a:pt x="254" y="157"/>
                  </a:cubicBezTo>
                  <a:cubicBezTo>
                    <a:pt x="254" y="122"/>
                    <a:pt x="253" y="88"/>
                    <a:pt x="250" y="55"/>
                  </a:cubicBezTo>
                  <a:cubicBezTo>
                    <a:pt x="248" y="30"/>
                    <a:pt x="246" y="15"/>
                    <a:pt x="245" y="15"/>
                  </a:cubicBezTo>
                  <a:cubicBezTo>
                    <a:pt x="244" y="6"/>
                    <a:pt x="239" y="0"/>
                    <a:pt x="230" y="0"/>
                  </a:cubicBezTo>
                  <a:cubicBezTo>
                    <a:pt x="228" y="0"/>
                    <a:pt x="226" y="1"/>
                    <a:pt x="222" y="2"/>
                  </a:cubicBezTo>
                  <a:cubicBezTo>
                    <a:pt x="222" y="2"/>
                    <a:pt x="222" y="2"/>
                    <a:pt x="222" y="2"/>
                  </a:cubicBezTo>
                  <a:cubicBezTo>
                    <a:pt x="222" y="2"/>
                    <a:pt x="222" y="2"/>
                    <a:pt x="222" y="2"/>
                  </a:cubicBezTo>
                  <a:cubicBezTo>
                    <a:pt x="222" y="2"/>
                    <a:pt x="218" y="4"/>
                    <a:pt x="211" y="7"/>
                  </a:cubicBezTo>
                  <a:cubicBezTo>
                    <a:pt x="204" y="10"/>
                    <a:pt x="194" y="14"/>
                    <a:pt x="182" y="20"/>
                  </a:cubicBezTo>
                  <a:cubicBezTo>
                    <a:pt x="178" y="22"/>
                    <a:pt x="178" y="22"/>
                    <a:pt x="178" y="22"/>
                  </a:cubicBezTo>
                  <a:cubicBezTo>
                    <a:pt x="142" y="39"/>
                    <a:pt x="106" y="59"/>
                    <a:pt x="72" y="80"/>
                  </a:cubicBezTo>
                  <a:cubicBezTo>
                    <a:pt x="68" y="83"/>
                    <a:pt x="64" y="85"/>
                    <a:pt x="6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3" name="Freeform 26"/>
            <p:cNvSpPr>
              <a:spLocks/>
            </p:cNvSpPr>
            <p:nvPr userDrawn="1"/>
          </p:nvSpPr>
          <p:spPr bwMode="auto">
            <a:xfrm>
              <a:off x="-284163" y="-63500"/>
              <a:ext cx="581025" cy="738188"/>
            </a:xfrm>
            <a:custGeom>
              <a:avLst/>
              <a:gdLst>
                <a:gd name="T0" fmla="*/ 155 w 155"/>
                <a:gd name="T1" fmla="*/ 126 h 197"/>
                <a:gd name="T2" fmla="*/ 126 w 155"/>
                <a:gd name="T3" fmla="*/ 13 h 197"/>
                <a:gd name="T4" fmla="*/ 126 w 155"/>
                <a:gd name="T5" fmla="*/ 12 h 197"/>
                <a:gd name="T6" fmla="*/ 111 w 155"/>
                <a:gd name="T7" fmla="*/ 0 h 197"/>
                <a:gd name="T8" fmla="*/ 108 w 155"/>
                <a:gd name="T9" fmla="*/ 0 h 197"/>
                <a:gd name="T10" fmla="*/ 108 w 155"/>
                <a:gd name="T11" fmla="*/ 0 h 197"/>
                <a:gd name="T12" fmla="*/ 108 w 155"/>
                <a:gd name="T13" fmla="*/ 0 h 197"/>
                <a:gd name="T14" fmla="*/ 101 w 155"/>
                <a:gd name="T15" fmla="*/ 3 h 197"/>
                <a:gd name="T16" fmla="*/ 101 w 155"/>
                <a:gd name="T17" fmla="*/ 3 h 197"/>
                <a:gd name="T18" fmla="*/ 101 w 155"/>
                <a:gd name="T19" fmla="*/ 3 h 197"/>
                <a:gd name="T20" fmla="*/ 61 w 155"/>
                <a:gd name="T21" fmla="*/ 30 h 197"/>
                <a:gd name="T22" fmla="*/ 0 w 155"/>
                <a:gd name="T23" fmla="*/ 77 h 197"/>
                <a:gd name="T24" fmla="*/ 50 w 155"/>
                <a:gd name="T25" fmla="*/ 197 h 197"/>
                <a:gd name="T26" fmla="*/ 155 w 155"/>
                <a:gd name="T27" fmla="*/ 12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126"/>
                  </a:moveTo>
                  <a:cubicBezTo>
                    <a:pt x="144" y="70"/>
                    <a:pt x="131" y="28"/>
                    <a:pt x="126" y="13"/>
                  </a:cubicBezTo>
                  <a:cubicBezTo>
                    <a:pt x="126" y="12"/>
                    <a:pt x="126" y="12"/>
                    <a:pt x="126" y="12"/>
                  </a:cubicBezTo>
                  <a:cubicBezTo>
                    <a:pt x="123" y="4"/>
                    <a:pt x="118" y="0"/>
                    <a:pt x="111" y="0"/>
                  </a:cubicBezTo>
                  <a:cubicBezTo>
                    <a:pt x="110" y="0"/>
                    <a:pt x="109" y="0"/>
                    <a:pt x="108" y="0"/>
                  </a:cubicBezTo>
                  <a:cubicBezTo>
                    <a:pt x="108" y="0"/>
                    <a:pt x="108" y="0"/>
                    <a:pt x="108" y="0"/>
                  </a:cubicBezTo>
                  <a:cubicBezTo>
                    <a:pt x="108" y="0"/>
                    <a:pt x="108" y="0"/>
                    <a:pt x="108" y="0"/>
                  </a:cubicBezTo>
                  <a:cubicBezTo>
                    <a:pt x="106" y="0"/>
                    <a:pt x="103" y="1"/>
                    <a:pt x="101" y="3"/>
                  </a:cubicBezTo>
                  <a:cubicBezTo>
                    <a:pt x="101" y="3"/>
                    <a:pt x="101" y="3"/>
                    <a:pt x="101" y="3"/>
                  </a:cubicBezTo>
                  <a:cubicBezTo>
                    <a:pt x="101" y="3"/>
                    <a:pt x="101" y="3"/>
                    <a:pt x="101" y="3"/>
                  </a:cubicBezTo>
                  <a:cubicBezTo>
                    <a:pt x="101" y="3"/>
                    <a:pt x="85" y="12"/>
                    <a:pt x="61" y="30"/>
                  </a:cubicBezTo>
                  <a:cubicBezTo>
                    <a:pt x="47" y="40"/>
                    <a:pt x="26" y="56"/>
                    <a:pt x="0" y="77"/>
                  </a:cubicBezTo>
                  <a:cubicBezTo>
                    <a:pt x="19" y="117"/>
                    <a:pt x="36" y="157"/>
                    <a:pt x="50" y="197"/>
                  </a:cubicBezTo>
                  <a:cubicBezTo>
                    <a:pt x="82" y="172"/>
                    <a:pt x="116" y="149"/>
                    <a:pt x="155"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4" name="Freeform 27"/>
            <p:cNvSpPr>
              <a:spLocks/>
            </p:cNvSpPr>
            <p:nvPr userDrawn="1"/>
          </p:nvSpPr>
          <p:spPr bwMode="auto">
            <a:xfrm>
              <a:off x="-1600200" y="-63500"/>
              <a:ext cx="581025" cy="738188"/>
            </a:xfrm>
            <a:custGeom>
              <a:avLst/>
              <a:gdLst>
                <a:gd name="T0" fmla="*/ 155 w 155"/>
                <a:gd name="T1" fmla="*/ 77 h 197"/>
                <a:gd name="T2" fmla="*/ 94 w 155"/>
                <a:gd name="T3" fmla="*/ 30 h 197"/>
                <a:gd name="T4" fmla="*/ 54 w 155"/>
                <a:gd name="T5" fmla="*/ 3 h 197"/>
                <a:gd name="T6" fmla="*/ 54 w 155"/>
                <a:gd name="T7" fmla="*/ 3 h 197"/>
                <a:gd name="T8" fmla="*/ 54 w 155"/>
                <a:gd name="T9" fmla="*/ 3 h 197"/>
                <a:gd name="T10" fmla="*/ 47 w 155"/>
                <a:gd name="T11" fmla="*/ 0 h 197"/>
                <a:gd name="T12" fmla="*/ 47 w 155"/>
                <a:gd name="T13" fmla="*/ 0 h 197"/>
                <a:gd name="T14" fmla="*/ 47 w 155"/>
                <a:gd name="T15" fmla="*/ 0 h 197"/>
                <a:gd name="T16" fmla="*/ 44 w 155"/>
                <a:gd name="T17" fmla="*/ 0 h 197"/>
                <a:gd name="T18" fmla="*/ 29 w 155"/>
                <a:gd name="T19" fmla="*/ 12 h 197"/>
                <a:gd name="T20" fmla="*/ 29 w 155"/>
                <a:gd name="T21" fmla="*/ 13 h 197"/>
                <a:gd name="T22" fmla="*/ 0 w 155"/>
                <a:gd name="T23" fmla="*/ 126 h 197"/>
                <a:gd name="T24" fmla="*/ 105 w 155"/>
                <a:gd name="T25" fmla="*/ 197 h 197"/>
                <a:gd name="T26" fmla="*/ 155 w 155"/>
                <a:gd name="T2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77"/>
                  </a:moveTo>
                  <a:cubicBezTo>
                    <a:pt x="135" y="60"/>
                    <a:pt x="114" y="44"/>
                    <a:pt x="94" y="30"/>
                  </a:cubicBezTo>
                  <a:cubicBezTo>
                    <a:pt x="70" y="12"/>
                    <a:pt x="54" y="3"/>
                    <a:pt x="54" y="3"/>
                  </a:cubicBezTo>
                  <a:cubicBezTo>
                    <a:pt x="54" y="3"/>
                    <a:pt x="54" y="3"/>
                    <a:pt x="54" y="3"/>
                  </a:cubicBezTo>
                  <a:cubicBezTo>
                    <a:pt x="54" y="3"/>
                    <a:pt x="54" y="3"/>
                    <a:pt x="54" y="3"/>
                  </a:cubicBezTo>
                  <a:cubicBezTo>
                    <a:pt x="52" y="1"/>
                    <a:pt x="49" y="0"/>
                    <a:pt x="47" y="0"/>
                  </a:cubicBezTo>
                  <a:cubicBezTo>
                    <a:pt x="47" y="0"/>
                    <a:pt x="47" y="0"/>
                    <a:pt x="47" y="0"/>
                  </a:cubicBezTo>
                  <a:cubicBezTo>
                    <a:pt x="47" y="0"/>
                    <a:pt x="47" y="0"/>
                    <a:pt x="47" y="0"/>
                  </a:cubicBezTo>
                  <a:cubicBezTo>
                    <a:pt x="46" y="0"/>
                    <a:pt x="45" y="0"/>
                    <a:pt x="44" y="0"/>
                  </a:cubicBezTo>
                  <a:cubicBezTo>
                    <a:pt x="37" y="0"/>
                    <a:pt x="32" y="4"/>
                    <a:pt x="29" y="12"/>
                  </a:cubicBezTo>
                  <a:cubicBezTo>
                    <a:pt x="29" y="12"/>
                    <a:pt x="29" y="12"/>
                    <a:pt x="29" y="13"/>
                  </a:cubicBezTo>
                  <a:cubicBezTo>
                    <a:pt x="24" y="28"/>
                    <a:pt x="11" y="70"/>
                    <a:pt x="0" y="126"/>
                  </a:cubicBezTo>
                  <a:cubicBezTo>
                    <a:pt x="39" y="149"/>
                    <a:pt x="73" y="172"/>
                    <a:pt x="105" y="197"/>
                  </a:cubicBezTo>
                  <a:cubicBezTo>
                    <a:pt x="119" y="158"/>
                    <a:pt x="136" y="118"/>
                    <a:pt x="155"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5" name="Freeform 28"/>
            <p:cNvSpPr>
              <a:spLocks/>
            </p:cNvSpPr>
            <p:nvPr userDrawn="1"/>
          </p:nvSpPr>
          <p:spPr bwMode="auto">
            <a:xfrm>
              <a:off x="-2973388" y="914400"/>
              <a:ext cx="633413" cy="657225"/>
            </a:xfrm>
            <a:custGeom>
              <a:avLst/>
              <a:gdLst>
                <a:gd name="T0" fmla="*/ 169 w 169"/>
                <a:gd name="T1" fmla="*/ 133 h 175"/>
                <a:gd name="T2" fmla="*/ 158 w 169"/>
                <a:gd name="T3" fmla="*/ 5 h 175"/>
                <a:gd name="T4" fmla="*/ 70 w 169"/>
                <a:gd name="T5" fmla="*/ 0 h 175"/>
                <a:gd name="T6" fmla="*/ 59 w 169"/>
                <a:gd name="T7" fmla="*/ 0 h 175"/>
                <a:gd name="T8" fmla="*/ 26 w 169"/>
                <a:gd name="T9" fmla="*/ 0 h 175"/>
                <a:gd name="T10" fmla="*/ 5 w 169"/>
                <a:gd name="T11" fmla="*/ 13 h 175"/>
                <a:gd name="T12" fmla="*/ 0 w 169"/>
                <a:gd name="T13" fmla="*/ 28 h 175"/>
                <a:gd name="T14" fmla="*/ 74 w 169"/>
                <a:gd name="T15" fmla="*/ 175 h 175"/>
                <a:gd name="T16" fmla="*/ 169 w 169"/>
                <a:gd name="T17" fmla="*/ 13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133"/>
                  </a:moveTo>
                  <a:cubicBezTo>
                    <a:pt x="163" y="93"/>
                    <a:pt x="159" y="50"/>
                    <a:pt x="158" y="5"/>
                  </a:cubicBezTo>
                  <a:cubicBezTo>
                    <a:pt x="119" y="1"/>
                    <a:pt x="89" y="0"/>
                    <a:pt x="70" y="0"/>
                  </a:cubicBezTo>
                  <a:cubicBezTo>
                    <a:pt x="66" y="0"/>
                    <a:pt x="63" y="0"/>
                    <a:pt x="59" y="0"/>
                  </a:cubicBezTo>
                  <a:cubicBezTo>
                    <a:pt x="38" y="0"/>
                    <a:pt x="26" y="0"/>
                    <a:pt x="26" y="0"/>
                  </a:cubicBezTo>
                  <a:cubicBezTo>
                    <a:pt x="17" y="1"/>
                    <a:pt x="10" y="5"/>
                    <a:pt x="5" y="13"/>
                  </a:cubicBezTo>
                  <a:cubicBezTo>
                    <a:pt x="2" y="17"/>
                    <a:pt x="0" y="23"/>
                    <a:pt x="0" y="28"/>
                  </a:cubicBezTo>
                  <a:cubicBezTo>
                    <a:pt x="2" y="43"/>
                    <a:pt x="11" y="95"/>
                    <a:pt x="74" y="175"/>
                  </a:cubicBezTo>
                  <a:cubicBezTo>
                    <a:pt x="106" y="159"/>
                    <a:pt x="138" y="145"/>
                    <a:pt x="169"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6" name="Freeform 29"/>
            <p:cNvSpPr>
              <a:spLocks/>
            </p:cNvSpPr>
            <p:nvPr userDrawn="1"/>
          </p:nvSpPr>
          <p:spPr bwMode="auto">
            <a:xfrm>
              <a:off x="1035050" y="914400"/>
              <a:ext cx="635000" cy="657225"/>
            </a:xfrm>
            <a:custGeom>
              <a:avLst/>
              <a:gdLst>
                <a:gd name="T0" fmla="*/ 169 w 169"/>
                <a:gd name="T1" fmla="*/ 28 h 175"/>
                <a:gd name="T2" fmla="*/ 164 w 169"/>
                <a:gd name="T3" fmla="*/ 13 h 175"/>
                <a:gd name="T4" fmla="*/ 143 w 169"/>
                <a:gd name="T5" fmla="*/ 0 h 175"/>
                <a:gd name="T6" fmla="*/ 110 w 169"/>
                <a:gd name="T7" fmla="*/ 0 h 175"/>
                <a:gd name="T8" fmla="*/ 99 w 169"/>
                <a:gd name="T9" fmla="*/ 0 h 175"/>
                <a:gd name="T10" fmla="*/ 11 w 169"/>
                <a:gd name="T11" fmla="*/ 5 h 175"/>
                <a:gd name="T12" fmla="*/ 0 w 169"/>
                <a:gd name="T13" fmla="*/ 133 h 175"/>
                <a:gd name="T14" fmla="*/ 95 w 169"/>
                <a:gd name="T15" fmla="*/ 175 h 175"/>
                <a:gd name="T16" fmla="*/ 169 w 169"/>
                <a:gd name="T17" fmla="*/ 2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28"/>
                  </a:moveTo>
                  <a:cubicBezTo>
                    <a:pt x="169" y="23"/>
                    <a:pt x="166" y="16"/>
                    <a:pt x="164" y="13"/>
                  </a:cubicBezTo>
                  <a:cubicBezTo>
                    <a:pt x="159" y="5"/>
                    <a:pt x="152" y="1"/>
                    <a:pt x="143" y="0"/>
                  </a:cubicBezTo>
                  <a:cubicBezTo>
                    <a:pt x="143" y="0"/>
                    <a:pt x="131" y="0"/>
                    <a:pt x="110" y="0"/>
                  </a:cubicBezTo>
                  <a:cubicBezTo>
                    <a:pt x="106" y="0"/>
                    <a:pt x="103" y="0"/>
                    <a:pt x="99" y="0"/>
                  </a:cubicBezTo>
                  <a:cubicBezTo>
                    <a:pt x="80" y="0"/>
                    <a:pt x="49" y="1"/>
                    <a:pt x="11" y="5"/>
                  </a:cubicBezTo>
                  <a:cubicBezTo>
                    <a:pt x="10" y="49"/>
                    <a:pt x="6" y="92"/>
                    <a:pt x="0" y="133"/>
                  </a:cubicBezTo>
                  <a:cubicBezTo>
                    <a:pt x="31" y="145"/>
                    <a:pt x="63" y="159"/>
                    <a:pt x="95" y="175"/>
                  </a:cubicBezTo>
                  <a:cubicBezTo>
                    <a:pt x="158" y="95"/>
                    <a:pt x="167" y="43"/>
                    <a:pt x="16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7" name="Freeform 30"/>
            <p:cNvSpPr>
              <a:spLocks/>
            </p:cNvSpPr>
            <p:nvPr userDrawn="1"/>
          </p:nvSpPr>
          <p:spPr bwMode="auto">
            <a:xfrm>
              <a:off x="401638" y="1522413"/>
              <a:ext cx="1485900" cy="1046163"/>
            </a:xfrm>
            <a:custGeom>
              <a:avLst/>
              <a:gdLst>
                <a:gd name="T0" fmla="*/ 385 w 396"/>
                <a:gd name="T1" fmla="*/ 119 h 279"/>
                <a:gd name="T2" fmla="*/ 376 w 396"/>
                <a:gd name="T3" fmla="*/ 112 h 279"/>
                <a:gd name="T4" fmla="*/ 375 w 396"/>
                <a:gd name="T5" fmla="*/ 112 h 279"/>
                <a:gd name="T6" fmla="*/ 375 w 396"/>
                <a:gd name="T7" fmla="*/ 112 h 279"/>
                <a:gd name="T8" fmla="*/ 355 w 396"/>
                <a:gd name="T9" fmla="*/ 99 h 279"/>
                <a:gd name="T10" fmla="*/ 348 w 396"/>
                <a:gd name="T11" fmla="*/ 94 h 279"/>
                <a:gd name="T12" fmla="*/ 250 w 396"/>
                <a:gd name="T13" fmla="*/ 38 h 279"/>
                <a:gd name="T14" fmla="*/ 164 w 396"/>
                <a:gd name="T15" fmla="*/ 0 h 279"/>
                <a:gd name="T16" fmla="*/ 104 w 396"/>
                <a:gd name="T17" fmla="*/ 168 h 279"/>
                <a:gd name="T18" fmla="*/ 0 w 396"/>
                <a:gd name="T19" fmla="*/ 279 h 279"/>
                <a:gd name="T20" fmla="*/ 391 w 396"/>
                <a:gd name="T21" fmla="*/ 156 h 279"/>
                <a:gd name="T22" fmla="*/ 391 w 396"/>
                <a:gd name="T23" fmla="*/ 156 h 279"/>
                <a:gd name="T24" fmla="*/ 396 w 396"/>
                <a:gd name="T25" fmla="*/ 141 h 279"/>
                <a:gd name="T26" fmla="*/ 385 w 396"/>
                <a:gd name="T27" fmla="*/ 11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6" h="279">
                  <a:moveTo>
                    <a:pt x="385" y="119"/>
                  </a:moveTo>
                  <a:cubicBezTo>
                    <a:pt x="385" y="119"/>
                    <a:pt x="382" y="117"/>
                    <a:pt x="376" y="112"/>
                  </a:cubicBezTo>
                  <a:cubicBezTo>
                    <a:pt x="375" y="112"/>
                    <a:pt x="375" y="112"/>
                    <a:pt x="375" y="112"/>
                  </a:cubicBezTo>
                  <a:cubicBezTo>
                    <a:pt x="375" y="112"/>
                    <a:pt x="375" y="112"/>
                    <a:pt x="375" y="112"/>
                  </a:cubicBezTo>
                  <a:cubicBezTo>
                    <a:pt x="371" y="109"/>
                    <a:pt x="364" y="104"/>
                    <a:pt x="355" y="99"/>
                  </a:cubicBezTo>
                  <a:cubicBezTo>
                    <a:pt x="353" y="97"/>
                    <a:pt x="350" y="96"/>
                    <a:pt x="348" y="94"/>
                  </a:cubicBezTo>
                  <a:cubicBezTo>
                    <a:pt x="327" y="80"/>
                    <a:pt x="292" y="59"/>
                    <a:pt x="250" y="38"/>
                  </a:cubicBezTo>
                  <a:cubicBezTo>
                    <a:pt x="221" y="24"/>
                    <a:pt x="192" y="11"/>
                    <a:pt x="164" y="0"/>
                  </a:cubicBezTo>
                  <a:cubicBezTo>
                    <a:pt x="151" y="65"/>
                    <a:pt x="131" y="121"/>
                    <a:pt x="104" y="168"/>
                  </a:cubicBezTo>
                  <a:cubicBezTo>
                    <a:pt x="76" y="217"/>
                    <a:pt x="41" y="255"/>
                    <a:pt x="0" y="279"/>
                  </a:cubicBezTo>
                  <a:cubicBezTo>
                    <a:pt x="298" y="263"/>
                    <a:pt x="383" y="167"/>
                    <a:pt x="391" y="156"/>
                  </a:cubicBezTo>
                  <a:cubicBezTo>
                    <a:pt x="391" y="156"/>
                    <a:pt x="391" y="156"/>
                    <a:pt x="391" y="156"/>
                  </a:cubicBezTo>
                  <a:cubicBezTo>
                    <a:pt x="394" y="151"/>
                    <a:pt x="396" y="146"/>
                    <a:pt x="396" y="141"/>
                  </a:cubicBezTo>
                  <a:cubicBezTo>
                    <a:pt x="396" y="132"/>
                    <a:pt x="392" y="124"/>
                    <a:pt x="385"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8" name="Freeform 31"/>
            <p:cNvSpPr>
              <a:spLocks/>
            </p:cNvSpPr>
            <p:nvPr userDrawn="1"/>
          </p:nvSpPr>
          <p:spPr bwMode="auto">
            <a:xfrm>
              <a:off x="-3190875" y="1522413"/>
              <a:ext cx="1485900" cy="1046163"/>
            </a:xfrm>
            <a:custGeom>
              <a:avLst/>
              <a:gdLst>
                <a:gd name="T0" fmla="*/ 396 w 396"/>
                <a:gd name="T1" fmla="*/ 279 h 279"/>
                <a:gd name="T2" fmla="*/ 292 w 396"/>
                <a:gd name="T3" fmla="*/ 168 h 279"/>
                <a:gd name="T4" fmla="*/ 232 w 396"/>
                <a:gd name="T5" fmla="*/ 0 h 279"/>
                <a:gd name="T6" fmla="*/ 20 w 396"/>
                <a:gd name="T7" fmla="*/ 112 h 279"/>
                <a:gd name="T8" fmla="*/ 11 w 396"/>
                <a:gd name="T9" fmla="*/ 119 h 279"/>
                <a:gd name="T10" fmla="*/ 0 w 396"/>
                <a:gd name="T11" fmla="*/ 141 h 279"/>
                <a:gd name="T12" fmla="*/ 5 w 396"/>
                <a:gd name="T13" fmla="*/ 156 h 279"/>
                <a:gd name="T14" fmla="*/ 5 w 396"/>
                <a:gd name="T15" fmla="*/ 157 h 279"/>
                <a:gd name="T16" fmla="*/ 7 w 396"/>
                <a:gd name="T17" fmla="*/ 159 h 279"/>
                <a:gd name="T18" fmla="*/ 8 w 396"/>
                <a:gd name="T19" fmla="*/ 160 h 279"/>
                <a:gd name="T20" fmla="*/ 23 w 396"/>
                <a:gd name="T21" fmla="*/ 174 h 279"/>
                <a:gd name="T22" fmla="*/ 94 w 396"/>
                <a:gd name="T23" fmla="*/ 217 h 279"/>
                <a:gd name="T24" fmla="*/ 396 w 396"/>
                <a:gd name="T25"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79">
                  <a:moveTo>
                    <a:pt x="396" y="279"/>
                  </a:moveTo>
                  <a:cubicBezTo>
                    <a:pt x="356" y="255"/>
                    <a:pt x="320" y="217"/>
                    <a:pt x="292" y="168"/>
                  </a:cubicBezTo>
                  <a:cubicBezTo>
                    <a:pt x="265" y="121"/>
                    <a:pt x="245" y="65"/>
                    <a:pt x="232" y="0"/>
                  </a:cubicBezTo>
                  <a:cubicBezTo>
                    <a:pt x="132" y="38"/>
                    <a:pt x="51" y="91"/>
                    <a:pt x="20" y="112"/>
                  </a:cubicBezTo>
                  <a:cubicBezTo>
                    <a:pt x="14" y="117"/>
                    <a:pt x="11" y="119"/>
                    <a:pt x="11" y="119"/>
                  </a:cubicBezTo>
                  <a:cubicBezTo>
                    <a:pt x="4" y="124"/>
                    <a:pt x="0" y="132"/>
                    <a:pt x="0" y="141"/>
                  </a:cubicBezTo>
                  <a:cubicBezTo>
                    <a:pt x="0" y="146"/>
                    <a:pt x="2" y="151"/>
                    <a:pt x="5" y="156"/>
                  </a:cubicBezTo>
                  <a:cubicBezTo>
                    <a:pt x="5" y="156"/>
                    <a:pt x="5" y="156"/>
                    <a:pt x="5" y="157"/>
                  </a:cubicBezTo>
                  <a:cubicBezTo>
                    <a:pt x="6" y="157"/>
                    <a:pt x="6" y="158"/>
                    <a:pt x="7" y="159"/>
                  </a:cubicBezTo>
                  <a:cubicBezTo>
                    <a:pt x="7" y="159"/>
                    <a:pt x="8" y="160"/>
                    <a:pt x="8" y="160"/>
                  </a:cubicBezTo>
                  <a:cubicBezTo>
                    <a:pt x="10" y="162"/>
                    <a:pt x="15" y="167"/>
                    <a:pt x="23" y="174"/>
                  </a:cubicBezTo>
                  <a:cubicBezTo>
                    <a:pt x="35" y="184"/>
                    <a:pt x="58" y="201"/>
                    <a:pt x="94" y="217"/>
                  </a:cubicBezTo>
                  <a:cubicBezTo>
                    <a:pt x="169" y="251"/>
                    <a:pt x="273" y="273"/>
                    <a:pt x="396" y="2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79" name="Freeform 32"/>
            <p:cNvSpPr>
              <a:spLocks/>
            </p:cNvSpPr>
            <p:nvPr userDrawn="1"/>
          </p:nvSpPr>
          <p:spPr bwMode="auto">
            <a:xfrm>
              <a:off x="-523875" y="2651125"/>
              <a:ext cx="1500188" cy="239713"/>
            </a:xfrm>
            <a:custGeom>
              <a:avLst/>
              <a:gdLst>
                <a:gd name="T0" fmla="*/ 7 w 400"/>
                <a:gd name="T1" fmla="*/ 31 h 64"/>
                <a:gd name="T2" fmla="*/ 54 w 400"/>
                <a:gd name="T3" fmla="*/ 29 h 64"/>
                <a:gd name="T4" fmla="*/ 182 w 400"/>
                <a:gd name="T5" fmla="*/ 47 h 64"/>
                <a:gd name="T6" fmla="*/ 292 w 400"/>
                <a:gd name="T7" fmla="*/ 64 h 64"/>
                <a:gd name="T8" fmla="*/ 392 w 400"/>
                <a:gd name="T9" fmla="*/ 37 h 64"/>
                <a:gd name="T10" fmla="*/ 399 w 400"/>
                <a:gd name="T11" fmla="*/ 18 h 64"/>
                <a:gd name="T12" fmla="*/ 373 w 400"/>
                <a:gd name="T13" fmla="*/ 0 h 64"/>
                <a:gd name="T14" fmla="*/ 301 w 400"/>
                <a:gd name="T15" fmla="*/ 8 h 64"/>
                <a:gd name="T16" fmla="*/ 285 w 400"/>
                <a:gd name="T17" fmla="*/ 10 h 64"/>
                <a:gd name="T18" fmla="*/ 227 w 400"/>
                <a:gd name="T19" fmla="*/ 13 h 64"/>
                <a:gd name="T20" fmla="*/ 181 w 400"/>
                <a:gd name="T21" fmla="*/ 12 h 64"/>
                <a:gd name="T22" fmla="*/ 180 w 400"/>
                <a:gd name="T23" fmla="*/ 12 h 64"/>
                <a:gd name="T24" fmla="*/ 129 w 400"/>
                <a:gd name="T25" fmla="*/ 12 h 64"/>
                <a:gd name="T26" fmla="*/ 3 w 400"/>
                <a:gd name="T27" fmla="*/ 25 h 64"/>
                <a:gd name="T28" fmla="*/ 0 w 400"/>
                <a:gd name="T29" fmla="*/ 29 h 64"/>
                <a:gd name="T30" fmla="*/ 5 w 400"/>
                <a:gd name="T31" fmla="*/ 31 h 64"/>
                <a:gd name="T32" fmla="*/ 7 w 400"/>
                <a:gd name="T3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0" h="64">
                  <a:moveTo>
                    <a:pt x="7" y="31"/>
                  </a:moveTo>
                  <a:cubicBezTo>
                    <a:pt x="23" y="29"/>
                    <a:pt x="39" y="29"/>
                    <a:pt x="54" y="29"/>
                  </a:cubicBezTo>
                  <a:cubicBezTo>
                    <a:pt x="109" y="29"/>
                    <a:pt x="146" y="38"/>
                    <a:pt x="182" y="47"/>
                  </a:cubicBezTo>
                  <a:cubicBezTo>
                    <a:pt x="216" y="56"/>
                    <a:pt x="248" y="64"/>
                    <a:pt x="292" y="64"/>
                  </a:cubicBezTo>
                  <a:cubicBezTo>
                    <a:pt x="339" y="64"/>
                    <a:pt x="377" y="54"/>
                    <a:pt x="392" y="37"/>
                  </a:cubicBezTo>
                  <a:cubicBezTo>
                    <a:pt x="397" y="31"/>
                    <a:pt x="400" y="25"/>
                    <a:pt x="399" y="18"/>
                  </a:cubicBezTo>
                  <a:cubicBezTo>
                    <a:pt x="398" y="6"/>
                    <a:pt x="394" y="0"/>
                    <a:pt x="373" y="0"/>
                  </a:cubicBezTo>
                  <a:cubicBezTo>
                    <a:pt x="358" y="0"/>
                    <a:pt x="335" y="3"/>
                    <a:pt x="301" y="8"/>
                  </a:cubicBezTo>
                  <a:cubicBezTo>
                    <a:pt x="296" y="9"/>
                    <a:pt x="290" y="9"/>
                    <a:pt x="285" y="10"/>
                  </a:cubicBezTo>
                  <a:cubicBezTo>
                    <a:pt x="270" y="12"/>
                    <a:pt x="252" y="13"/>
                    <a:pt x="227" y="13"/>
                  </a:cubicBezTo>
                  <a:cubicBezTo>
                    <a:pt x="213" y="13"/>
                    <a:pt x="197" y="13"/>
                    <a:pt x="181" y="12"/>
                  </a:cubicBezTo>
                  <a:cubicBezTo>
                    <a:pt x="180" y="12"/>
                    <a:pt x="180" y="12"/>
                    <a:pt x="180" y="12"/>
                  </a:cubicBezTo>
                  <a:cubicBezTo>
                    <a:pt x="164" y="12"/>
                    <a:pt x="146" y="12"/>
                    <a:pt x="129" y="12"/>
                  </a:cubicBezTo>
                  <a:cubicBezTo>
                    <a:pt x="92" y="12"/>
                    <a:pt x="45" y="13"/>
                    <a:pt x="3" y="25"/>
                  </a:cubicBezTo>
                  <a:cubicBezTo>
                    <a:pt x="1" y="25"/>
                    <a:pt x="0" y="28"/>
                    <a:pt x="0" y="29"/>
                  </a:cubicBezTo>
                  <a:cubicBezTo>
                    <a:pt x="0" y="30"/>
                    <a:pt x="3" y="31"/>
                    <a:pt x="5" y="31"/>
                  </a:cubicBezTo>
                  <a:cubicBezTo>
                    <a:pt x="5" y="31"/>
                    <a:pt x="6" y="31"/>
                    <a:pt x="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0" name="Freeform 33"/>
            <p:cNvSpPr>
              <a:spLocks/>
            </p:cNvSpPr>
            <p:nvPr userDrawn="1"/>
          </p:nvSpPr>
          <p:spPr bwMode="auto">
            <a:xfrm>
              <a:off x="-2279650" y="2651125"/>
              <a:ext cx="1500188" cy="239713"/>
            </a:xfrm>
            <a:custGeom>
              <a:avLst/>
              <a:gdLst>
                <a:gd name="T0" fmla="*/ 346 w 400"/>
                <a:gd name="T1" fmla="*/ 29 h 64"/>
                <a:gd name="T2" fmla="*/ 393 w 400"/>
                <a:gd name="T3" fmla="*/ 31 h 64"/>
                <a:gd name="T4" fmla="*/ 395 w 400"/>
                <a:gd name="T5" fmla="*/ 31 h 64"/>
                <a:gd name="T6" fmla="*/ 400 w 400"/>
                <a:gd name="T7" fmla="*/ 29 h 64"/>
                <a:gd name="T8" fmla="*/ 397 w 400"/>
                <a:gd name="T9" fmla="*/ 25 h 64"/>
                <a:gd name="T10" fmla="*/ 271 w 400"/>
                <a:gd name="T11" fmla="*/ 12 h 64"/>
                <a:gd name="T12" fmla="*/ 271 w 400"/>
                <a:gd name="T13" fmla="*/ 12 h 64"/>
                <a:gd name="T14" fmla="*/ 220 w 400"/>
                <a:gd name="T15" fmla="*/ 12 h 64"/>
                <a:gd name="T16" fmla="*/ 219 w 400"/>
                <a:gd name="T17" fmla="*/ 12 h 64"/>
                <a:gd name="T18" fmla="*/ 173 w 400"/>
                <a:gd name="T19" fmla="*/ 13 h 64"/>
                <a:gd name="T20" fmla="*/ 115 w 400"/>
                <a:gd name="T21" fmla="*/ 10 h 64"/>
                <a:gd name="T22" fmla="*/ 99 w 400"/>
                <a:gd name="T23" fmla="*/ 8 h 64"/>
                <a:gd name="T24" fmla="*/ 27 w 400"/>
                <a:gd name="T25" fmla="*/ 0 h 64"/>
                <a:gd name="T26" fmla="*/ 1 w 400"/>
                <a:gd name="T27" fmla="*/ 18 h 64"/>
                <a:gd name="T28" fmla="*/ 8 w 400"/>
                <a:gd name="T29" fmla="*/ 37 h 64"/>
                <a:gd name="T30" fmla="*/ 108 w 400"/>
                <a:gd name="T31" fmla="*/ 64 h 64"/>
                <a:gd name="T32" fmla="*/ 218 w 400"/>
                <a:gd name="T33" fmla="*/ 47 h 64"/>
                <a:gd name="T34" fmla="*/ 346 w 400"/>
                <a:gd name="T35"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64">
                  <a:moveTo>
                    <a:pt x="346" y="29"/>
                  </a:moveTo>
                  <a:cubicBezTo>
                    <a:pt x="361" y="29"/>
                    <a:pt x="377" y="29"/>
                    <a:pt x="393" y="31"/>
                  </a:cubicBezTo>
                  <a:cubicBezTo>
                    <a:pt x="394" y="31"/>
                    <a:pt x="394" y="31"/>
                    <a:pt x="395" y="31"/>
                  </a:cubicBezTo>
                  <a:cubicBezTo>
                    <a:pt x="397" y="31"/>
                    <a:pt x="400" y="30"/>
                    <a:pt x="400" y="29"/>
                  </a:cubicBezTo>
                  <a:cubicBezTo>
                    <a:pt x="400" y="28"/>
                    <a:pt x="399" y="25"/>
                    <a:pt x="397" y="25"/>
                  </a:cubicBezTo>
                  <a:cubicBezTo>
                    <a:pt x="355" y="13"/>
                    <a:pt x="308" y="12"/>
                    <a:pt x="271" y="12"/>
                  </a:cubicBezTo>
                  <a:cubicBezTo>
                    <a:pt x="271" y="12"/>
                    <a:pt x="271" y="12"/>
                    <a:pt x="271" y="12"/>
                  </a:cubicBezTo>
                  <a:cubicBezTo>
                    <a:pt x="254" y="12"/>
                    <a:pt x="236" y="12"/>
                    <a:pt x="220" y="12"/>
                  </a:cubicBezTo>
                  <a:cubicBezTo>
                    <a:pt x="219" y="12"/>
                    <a:pt x="219" y="12"/>
                    <a:pt x="219" y="12"/>
                  </a:cubicBezTo>
                  <a:cubicBezTo>
                    <a:pt x="203" y="13"/>
                    <a:pt x="187" y="13"/>
                    <a:pt x="173" y="13"/>
                  </a:cubicBezTo>
                  <a:cubicBezTo>
                    <a:pt x="148" y="13"/>
                    <a:pt x="130" y="12"/>
                    <a:pt x="115" y="10"/>
                  </a:cubicBezTo>
                  <a:cubicBezTo>
                    <a:pt x="109" y="9"/>
                    <a:pt x="104" y="9"/>
                    <a:pt x="99" y="8"/>
                  </a:cubicBezTo>
                  <a:cubicBezTo>
                    <a:pt x="65" y="3"/>
                    <a:pt x="42" y="0"/>
                    <a:pt x="27" y="0"/>
                  </a:cubicBezTo>
                  <a:cubicBezTo>
                    <a:pt x="6" y="0"/>
                    <a:pt x="2" y="6"/>
                    <a:pt x="1" y="18"/>
                  </a:cubicBezTo>
                  <a:cubicBezTo>
                    <a:pt x="0" y="25"/>
                    <a:pt x="3" y="31"/>
                    <a:pt x="8" y="37"/>
                  </a:cubicBezTo>
                  <a:cubicBezTo>
                    <a:pt x="23" y="53"/>
                    <a:pt x="61" y="64"/>
                    <a:pt x="108" y="64"/>
                  </a:cubicBezTo>
                  <a:cubicBezTo>
                    <a:pt x="152" y="64"/>
                    <a:pt x="184" y="56"/>
                    <a:pt x="218" y="47"/>
                  </a:cubicBezTo>
                  <a:cubicBezTo>
                    <a:pt x="254" y="38"/>
                    <a:pt x="291" y="29"/>
                    <a:pt x="34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1" name="Freeform 34"/>
            <p:cNvSpPr>
              <a:spLocks/>
            </p:cNvSpPr>
            <p:nvPr userDrawn="1"/>
          </p:nvSpPr>
          <p:spPr bwMode="auto">
            <a:xfrm>
              <a:off x="3424238" y="3930650"/>
              <a:ext cx="1023938" cy="1368425"/>
            </a:xfrm>
            <a:custGeom>
              <a:avLst/>
              <a:gdLst>
                <a:gd name="T0" fmla="*/ 0 w 645"/>
                <a:gd name="T1" fmla="*/ 0 h 862"/>
                <a:gd name="T2" fmla="*/ 640 w 645"/>
                <a:gd name="T3" fmla="*/ 0 h 862"/>
                <a:gd name="T4" fmla="*/ 640 w 645"/>
                <a:gd name="T5" fmla="*/ 134 h 862"/>
                <a:gd name="T6" fmla="*/ 151 w 645"/>
                <a:gd name="T7" fmla="*/ 134 h 862"/>
                <a:gd name="T8" fmla="*/ 151 w 645"/>
                <a:gd name="T9" fmla="*/ 359 h 862"/>
                <a:gd name="T10" fmla="*/ 584 w 645"/>
                <a:gd name="T11" fmla="*/ 359 h 862"/>
                <a:gd name="T12" fmla="*/ 584 w 645"/>
                <a:gd name="T13" fmla="*/ 496 h 862"/>
                <a:gd name="T14" fmla="*/ 151 w 645"/>
                <a:gd name="T15" fmla="*/ 496 h 862"/>
                <a:gd name="T16" fmla="*/ 151 w 645"/>
                <a:gd name="T17" fmla="*/ 727 h 862"/>
                <a:gd name="T18" fmla="*/ 645 w 645"/>
                <a:gd name="T19" fmla="*/ 727 h 862"/>
                <a:gd name="T20" fmla="*/ 645 w 645"/>
                <a:gd name="T21" fmla="*/ 862 h 862"/>
                <a:gd name="T22" fmla="*/ 0 w 645"/>
                <a:gd name="T23" fmla="*/ 862 h 862"/>
                <a:gd name="T24" fmla="*/ 0 w 645"/>
                <a:gd name="T25" fmla="*/ 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5" h="862">
                  <a:moveTo>
                    <a:pt x="0" y="0"/>
                  </a:moveTo>
                  <a:lnTo>
                    <a:pt x="640" y="0"/>
                  </a:lnTo>
                  <a:lnTo>
                    <a:pt x="640" y="134"/>
                  </a:lnTo>
                  <a:lnTo>
                    <a:pt x="151" y="134"/>
                  </a:lnTo>
                  <a:lnTo>
                    <a:pt x="151" y="359"/>
                  </a:lnTo>
                  <a:lnTo>
                    <a:pt x="584" y="359"/>
                  </a:lnTo>
                  <a:lnTo>
                    <a:pt x="584" y="496"/>
                  </a:lnTo>
                  <a:lnTo>
                    <a:pt x="151" y="496"/>
                  </a:lnTo>
                  <a:lnTo>
                    <a:pt x="151" y="727"/>
                  </a:lnTo>
                  <a:lnTo>
                    <a:pt x="645" y="727"/>
                  </a:lnTo>
                  <a:lnTo>
                    <a:pt x="645" y="862"/>
                  </a:lnTo>
                  <a:lnTo>
                    <a:pt x="0" y="86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2" name="Freeform 35"/>
            <p:cNvSpPr>
              <a:spLocks noEditPoints="1"/>
            </p:cNvSpPr>
            <p:nvPr userDrawn="1"/>
          </p:nvSpPr>
          <p:spPr bwMode="auto">
            <a:xfrm>
              <a:off x="4545013" y="3870325"/>
              <a:ext cx="1069975" cy="1450975"/>
            </a:xfrm>
            <a:custGeom>
              <a:avLst/>
              <a:gdLst>
                <a:gd name="T0" fmla="*/ 0 w 285"/>
                <a:gd name="T1" fmla="*/ 244 h 387"/>
                <a:gd name="T2" fmla="*/ 0 w 285"/>
                <a:gd name="T3" fmla="*/ 243 h 387"/>
                <a:gd name="T4" fmla="*/ 128 w 285"/>
                <a:gd name="T5" fmla="*/ 100 h 387"/>
                <a:gd name="T6" fmla="*/ 222 w 285"/>
                <a:gd name="T7" fmla="*/ 149 h 387"/>
                <a:gd name="T8" fmla="*/ 222 w 285"/>
                <a:gd name="T9" fmla="*/ 0 h 387"/>
                <a:gd name="T10" fmla="*/ 285 w 285"/>
                <a:gd name="T11" fmla="*/ 0 h 387"/>
                <a:gd name="T12" fmla="*/ 285 w 285"/>
                <a:gd name="T13" fmla="*/ 381 h 387"/>
                <a:gd name="T14" fmla="*/ 222 w 285"/>
                <a:gd name="T15" fmla="*/ 381 h 387"/>
                <a:gd name="T16" fmla="*/ 222 w 285"/>
                <a:gd name="T17" fmla="*/ 335 h 387"/>
                <a:gd name="T18" fmla="*/ 128 w 285"/>
                <a:gd name="T19" fmla="*/ 387 h 387"/>
                <a:gd name="T20" fmla="*/ 0 w 285"/>
                <a:gd name="T21" fmla="*/ 244 h 387"/>
                <a:gd name="T22" fmla="*/ 223 w 285"/>
                <a:gd name="T23" fmla="*/ 244 h 387"/>
                <a:gd name="T24" fmla="*/ 223 w 285"/>
                <a:gd name="T25" fmla="*/ 243 h 387"/>
                <a:gd name="T26" fmla="*/ 143 w 285"/>
                <a:gd name="T27" fmla="*/ 155 h 387"/>
                <a:gd name="T28" fmla="*/ 64 w 285"/>
                <a:gd name="T29" fmla="*/ 243 h 387"/>
                <a:gd name="T30" fmla="*/ 64 w 285"/>
                <a:gd name="T31" fmla="*/ 244 h 387"/>
                <a:gd name="T32" fmla="*/ 143 w 285"/>
                <a:gd name="T33" fmla="*/ 332 h 387"/>
                <a:gd name="T34" fmla="*/ 223 w 285"/>
                <a:gd name="T35" fmla="*/ 24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387">
                  <a:moveTo>
                    <a:pt x="0" y="244"/>
                  </a:moveTo>
                  <a:cubicBezTo>
                    <a:pt x="0" y="243"/>
                    <a:pt x="0" y="243"/>
                    <a:pt x="0" y="243"/>
                  </a:cubicBezTo>
                  <a:cubicBezTo>
                    <a:pt x="0" y="152"/>
                    <a:pt x="62" y="100"/>
                    <a:pt x="128" y="100"/>
                  </a:cubicBezTo>
                  <a:cubicBezTo>
                    <a:pt x="173" y="100"/>
                    <a:pt x="202" y="122"/>
                    <a:pt x="222" y="149"/>
                  </a:cubicBezTo>
                  <a:cubicBezTo>
                    <a:pt x="222" y="0"/>
                    <a:pt x="222" y="0"/>
                    <a:pt x="222" y="0"/>
                  </a:cubicBezTo>
                  <a:cubicBezTo>
                    <a:pt x="285" y="0"/>
                    <a:pt x="285" y="0"/>
                    <a:pt x="285" y="0"/>
                  </a:cubicBezTo>
                  <a:cubicBezTo>
                    <a:pt x="285" y="381"/>
                    <a:pt x="285" y="381"/>
                    <a:pt x="285" y="381"/>
                  </a:cubicBezTo>
                  <a:cubicBezTo>
                    <a:pt x="222" y="381"/>
                    <a:pt x="222" y="381"/>
                    <a:pt x="222" y="381"/>
                  </a:cubicBezTo>
                  <a:cubicBezTo>
                    <a:pt x="222" y="335"/>
                    <a:pt x="222" y="335"/>
                    <a:pt x="222" y="335"/>
                  </a:cubicBezTo>
                  <a:cubicBezTo>
                    <a:pt x="202" y="364"/>
                    <a:pt x="173" y="387"/>
                    <a:pt x="128" y="387"/>
                  </a:cubicBezTo>
                  <a:cubicBezTo>
                    <a:pt x="63" y="387"/>
                    <a:pt x="0" y="335"/>
                    <a:pt x="0" y="244"/>
                  </a:cubicBezTo>
                  <a:close/>
                  <a:moveTo>
                    <a:pt x="223" y="244"/>
                  </a:moveTo>
                  <a:cubicBezTo>
                    <a:pt x="223" y="243"/>
                    <a:pt x="223" y="243"/>
                    <a:pt x="223" y="243"/>
                  </a:cubicBezTo>
                  <a:cubicBezTo>
                    <a:pt x="223" y="190"/>
                    <a:pt x="185" y="155"/>
                    <a:pt x="143" y="155"/>
                  </a:cubicBezTo>
                  <a:cubicBezTo>
                    <a:pt x="100" y="155"/>
                    <a:pt x="64" y="188"/>
                    <a:pt x="64" y="243"/>
                  </a:cubicBezTo>
                  <a:cubicBezTo>
                    <a:pt x="64" y="244"/>
                    <a:pt x="64" y="244"/>
                    <a:pt x="64" y="244"/>
                  </a:cubicBezTo>
                  <a:cubicBezTo>
                    <a:pt x="64" y="297"/>
                    <a:pt x="100" y="332"/>
                    <a:pt x="143" y="332"/>
                  </a:cubicBezTo>
                  <a:cubicBezTo>
                    <a:pt x="185" y="332"/>
                    <a:pt x="223" y="297"/>
                    <a:pt x="223"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3" name="Freeform 36"/>
            <p:cNvSpPr>
              <a:spLocks/>
            </p:cNvSpPr>
            <p:nvPr userDrawn="1"/>
          </p:nvSpPr>
          <p:spPr bwMode="auto">
            <a:xfrm>
              <a:off x="5813425" y="4267200"/>
              <a:ext cx="925513" cy="1054100"/>
            </a:xfrm>
            <a:custGeom>
              <a:avLst/>
              <a:gdLst>
                <a:gd name="T0" fmla="*/ 0 w 247"/>
                <a:gd name="T1" fmla="*/ 175 h 281"/>
                <a:gd name="T2" fmla="*/ 0 w 247"/>
                <a:gd name="T3" fmla="*/ 0 h 281"/>
                <a:gd name="T4" fmla="*/ 63 w 247"/>
                <a:gd name="T5" fmla="*/ 0 h 281"/>
                <a:gd name="T6" fmla="*/ 63 w 247"/>
                <a:gd name="T7" fmla="*/ 156 h 281"/>
                <a:gd name="T8" fmla="*/ 122 w 247"/>
                <a:gd name="T9" fmla="*/ 223 h 281"/>
                <a:gd name="T10" fmla="*/ 184 w 247"/>
                <a:gd name="T11" fmla="*/ 155 h 281"/>
                <a:gd name="T12" fmla="*/ 184 w 247"/>
                <a:gd name="T13" fmla="*/ 0 h 281"/>
                <a:gd name="T14" fmla="*/ 247 w 247"/>
                <a:gd name="T15" fmla="*/ 0 h 281"/>
                <a:gd name="T16" fmla="*/ 247 w 247"/>
                <a:gd name="T17" fmla="*/ 275 h 281"/>
                <a:gd name="T18" fmla="*/ 184 w 247"/>
                <a:gd name="T19" fmla="*/ 275 h 281"/>
                <a:gd name="T20" fmla="*/ 184 w 247"/>
                <a:gd name="T21" fmla="*/ 232 h 281"/>
                <a:gd name="T22" fmla="*/ 98 w 247"/>
                <a:gd name="T23" fmla="*/ 281 h 281"/>
                <a:gd name="T24" fmla="*/ 0 w 247"/>
                <a:gd name="T25" fmla="*/ 17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281">
                  <a:moveTo>
                    <a:pt x="0" y="175"/>
                  </a:moveTo>
                  <a:cubicBezTo>
                    <a:pt x="0" y="0"/>
                    <a:pt x="0" y="0"/>
                    <a:pt x="0" y="0"/>
                  </a:cubicBezTo>
                  <a:cubicBezTo>
                    <a:pt x="63" y="0"/>
                    <a:pt x="63" y="0"/>
                    <a:pt x="63" y="0"/>
                  </a:cubicBezTo>
                  <a:cubicBezTo>
                    <a:pt x="63" y="156"/>
                    <a:pt x="63" y="156"/>
                    <a:pt x="63" y="156"/>
                  </a:cubicBezTo>
                  <a:cubicBezTo>
                    <a:pt x="63" y="199"/>
                    <a:pt x="84" y="223"/>
                    <a:pt x="122" y="223"/>
                  </a:cubicBezTo>
                  <a:cubicBezTo>
                    <a:pt x="158" y="223"/>
                    <a:pt x="184" y="198"/>
                    <a:pt x="184" y="155"/>
                  </a:cubicBezTo>
                  <a:cubicBezTo>
                    <a:pt x="184" y="0"/>
                    <a:pt x="184" y="0"/>
                    <a:pt x="184" y="0"/>
                  </a:cubicBezTo>
                  <a:cubicBezTo>
                    <a:pt x="247" y="0"/>
                    <a:pt x="247" y="0"/>
                    <a:pt x="247" y="0"/>
                  </a:cubicBezTo>
                  <a:cubicBezTo>
                    <a:pt x="247" y="275"/>
                    <a:pt x="247" y="275"/>
                    <a:pt x="247" y="275"/>
                  </a:cubicBezTo>
                  <a:cubicBezTo>
                    <a:pt x="184" y="275"/>
                    <a:pt x="184" y="275"/>
                    <a:pt x="184" y="275"/>
                  </a:cubicBezTo>
                  <a:cubicBezTo>
                    <a:pt x="184" y="232"/>
                    <a:pt x="184" y="232"/>
                    <a:pt x="184" y="232"/>
                  </a:cubicBezTo>
                  <a:cubicBezTo>
                    <a:pt x="166" y="258"/>
                    <a:pt x="140" y="281"/>
                    <a:pt x="98" y="281"/>
                  </a:cubicBezTo>
                  <a:cubicBezTo>
                    <a:pt x="36" y="281"/>
                    <a:pt x="0" y="239"/>
                    <a:pt x="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4" name="Freeform 37"/>
            <p:cNvSpPr>
              <a:spLocks/>
            </p:cNvSpPr>
            <p:nvPr userDrawn="1"/>
          </p:nvSpPr>
          <p:spPr bwMode="auto">
            <a:xfrm>
              <a:off x="6889750" y="4244975"/>
              <a:ext cx="955675" cy="1076325"/>
            </a:xfrm>
            <a:custGeom>
              <a:avLst/>
              <a:gdLst>
                <a:gd name="T0" fmla="*/ 0 w 255"/>
                <a:gd name="T1" fmla="*/ 145 h 287"/>
                <a:gd name="T2" fmla="*/ 0 w 255"/>
                <a:gd name="T3" fmla="*/ 144 h 287"/>
                <a:gd name="T4" fmla="*/ 144 w 255"/>
                <a:gd name="T5" fmla="*/ 0 h 287"/>
                <a:gd name="T6" fmla="*/ 254 w 255"/>
                <a:gd name="T7" fmla="*/ 47 h 287"/>
                <a:gd name="T8" fmla="*/ 214 w 255"/>
                <a:gd name="T9" fmla="*/ 90 h 287"/>
                <a:gd name="T10" fmla="*/ 143 w 255"/>
                <a:gd name="T11" fmla="*/ 55 h 287"/>
                <a:gd name="T12" fmla="*/ 64 w 255"/>
                <a:gd name="T13" fmla="*/ 143 h 287"/>
                <a:gd name="T14" fmla="*/ 64 w 255"/>
                <a:gd name="T15" fmla="*/ 144 h 287"/>
                <a:gd name="T16" fmla="*/ 146 w 255"/>
                <a:gd name="T17" fmla="*/ 232 h 287"/>
                <a:gd name="T18" fmla="*/ 217 w 255"/>
                <a:gd name="T19" fmla="*/ 198 h 287"/>
                <a:gd name="T20" fmla="*/ 255 w 255"/>
                <a:gd name="T21" fmla="*/ 236 h 287"/>
                <a:gd name="T22" fmla="*/ 143 w 255"/>
                <a:gd name="T23" fmla="*/ 287 h 287"/>
                <a:gd name="T24" fmla="*/ 0 w 255"/>
                <a:gd name="T25"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87">
                  <a:moveTo>
                    <a:pt x="0" y="145"/>
                  </a:moveTo>
                  <a:cubicBezTo>
                    <a:pt x="0" y="144"/>
                    <a:pt x="0" y="144"/>
                    <a:pt x="0" y="144"/>
                  </a:cubicBezTo>
                  <a:cubicBezTo>
                    <a:pt x="0" y="66"/>
                    <a:pt x="61" y="0"/>
                    <a:pt x="144" y="0"/>
                  </a:cubicBezTo>
                  <a:cubicBezTo>
                    <a:pt x="195" y="0"/>
                    <a:pt x="228" y="19"/>
                    <a:pt x="254" y="47"/>
                  </a:cubicBezTo>
                  <a:cubicBezTo>
                    <a:pt x="214" y="90"/>
                    <a:pt x="214" y="90"/>
                    <a:pt x="214" y="90"/>
                  </a:cubicBezTo>
                  <a:cubicBezTo>
                    <a:pt x="195" y="69"/>
                    <a:pt x="175" y="55"/>
                    <a:pt x="143" y="55"/>
                  </a:cubicBezTo>
                  <a:cubicBezTo>
                    <a:pt x="97" y="55"/>
                    <a:pt x="64" y="95"/>
                    <a:pt x="64" y="143"/>
                  </a:cubicBezTo>
                  <a:cubicBezTo>
                    <a:pt x="64" y="144"/>
                    <a:pt x="64" y="144"/>
                    <a:pt x="64" y="144"/>
                  </a:cubicBezTo>
                  <a:cubicBezTo>
                    <a:pt x="64" y="193"/>
                    <a:pt x="97" y="232"/>
                    <a:pt x="146" y="232"/>
                  </a:cubicBezTo>
                  <a:cubicBezTo>
                    <a:pt x="176" y="232"/>
                    <a:pt x="198" y="219"/>
                    <a:pt x="217" y="198"/>
                  </a:cubicBezTo>
                  <a:cubicBezTo>
                    <a:pt x="255" y="236"/>
                    <a:pt x="255" y="236"/>
                    <a:pt x="255" y="236"/>
                  </a:cubicBezTo>
                  <a:cubicBezTo>
                    <a:pt x="228" y="266"/>
                    <a:pt x="197" y="287"/>
                    <a:pt x="143" y="287"/>
                  </a:cubicBezTo>
                  <a:cubicBezTo>
                    <a:pt x="61" y="287"/>
                    <a:pt x="0" y="223"/>
                    <a:pt x="0"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5" name="Freeform 38"/>
            <p:cNvSpPr>
              <a:spLocks noEditPoints="1"/>
            </p:cNvSpPr>
            <p:nvPr userDrawn="1"/>
          </p:nvSpPr>
          <p:spPr bwMode="auto">
            <a:xfrm>
              <a:off x="7908925" y="4252913"/>
              <a:ext cx="930275" cy="1068388"/>
            </a:xfrm>
            <a:custGeom>
              <a:avLst/>
              <a:gdLst>
                <a:gd name="T0" fmla="*/ 0 w 248"/>
                <a:gd name="T1" fmla="*/ 200 h 285"/>
                <a:gd name="T2" fmla="*/ 0 w 248"/>
                <a:gd name="T3" fmla="*/ 199 h 285"/>
                <a:gd name="T4" fmla="*/ 113 w 248"/>
                <a:gd name="T5" fmla="*/ 110 h 285"/>
                <a:gd name="T6" fmla="*/ 187 w 248"/>
                <a:gd name="T7" fmla="*/ 122 h 285"/>
                <a:gd name="T8" fmla="*/ 187 w 248"/>
                <a:gd name="T9" fmla="*/ 115 h 285"/>
                <a:gd name="T10" fmla="*/ 119 w 248"/>
                <a:gd name="T11" fmla="*/ 55 h 285"/>
                <a:gd name="T12" fmla="*/ 40 w 248"/>
                <a:gd name="T13" fmla="*/ 72 h 285"/>
                <a:gd name="T14" fmla="*/ 24 w 248"/>
                <a:gd name="T15" fmla="*/ 23 h 285"/>
                <a:gd name="T16" fmla="*/ 127 w 248"/>
                <a:gd name="T17" fmla="*/ 0 h 285"/>
                <a:gd name="T18" fmla="*/ 219 w 248"/>
                <a:gd name="T19" fmla="*/ 31 h 285"/>
                <a:gd name="T20" fmla="*/ 248 w 248"/>
                <a:gd name="T21" fmla="*/ 116 h 285"/>
                <a:gd name="T22" fmla="*/ 248 w 248"/>
                <a:gd name="T23" fmla="*/ 279 h 285"/>
                <a:gd name="T24" fmla="*/ 187 w 248"/>
                <a:gd name="T25" fmla="*/ 279 h 285"/>
                <a:gd name="T26" fmla="*/ 187 w 248"/>
                <a:gd name="T27" fmla="*/ 245 h 285"/>
                <a:gd name="T28" fmla="*/ 97 w 248"/>
                <a:gd name="T29" fmla="*/ 285 h 285"/>
                <a:gd name="T30" fmla="*/ 0 w 248"/>
                <a:gd name="T31" fmla="*/ 200 h 285"/>
                <a:gd name="T32" fmla="*/ 188 w 248"/>
                <a:gd name="T33" fmla="*/ 180 h 285"/>
                <a:gd name="T34" fmla="*/ 188 w 248"/>
                <a:gd name="T35" fmla="*/ 161 h 285"/>
                <a:gd name="T36" fmla="*/ 126 w 248"/>
                <a:gd name="T37" fmla="*/ 150 h 285"/>
                <a:gd name="T38" fmla="*/ 61 w 248"/>
                <a:gd name="T39" fmla="*/ 196 h 285"/>
                <a:gd name="T40" fmla="*/ 61 w 248"/>
                <a:gd name="T41" fmla="*/ 197 h 285"/>
                <a:gd name="T42" fmla="*/ 115 w 248"/>
                <a:gd name="T43" fmla="*/ 239 h 285"/>
                <a:gd name="T44" fmla="*/ 188 w 248"/>
                <a:gd name="T45" fmla="*/ 1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8" h="285">
                  <a:moveTo>
                    <a:pt x="0" y="200"/>
                  </a:moveTo>
                  <a:cubicBezTo>
                    <a:pt x="0" y="199"/>
                    <a:pt x="0" y="199"/>
                    <a:pt x="0" y="199"/>
                  </a:cubicBezTo>
                  <a:cubicBezTo>
                    <a:pt x="0" y="139"/>
                    <a:pt x="46" y="110"/>
                    <a:pt x="113" y="110"/>
                  </a:cubicBezTo>
                  <a:cubicBezTo>
                    <a:pt x="144" y="110"/>
                    <a:pt x="166" y="115"/>
                    <a:pt x="187" y="122"/>
                  </a:cubicBezTo>
                  <a:cubicBezTo>
                    <a:pt x="187" y="115"/>
                    <a:pt x="187" y="115"/>
                    <a:pt x="187" y="115"/>
                  </a:cubicBezTo>
                  <a:cubicBezTo>
                    <a:pt x="187" y="76"/>
                    <a:pt x="163" y="55"/>
                    <a:pt x="119" y="55"/>
                  </a:cubicBezTo>
                  <a:cubicBezTo>
                    <a:pt x="88" y="55"/>
                    <a:pt x="65" y="62"/>
                    <a:pt x="40" y="72"/>
                  </a:cubicBezTo>
                  <a:cubicBezTo>
                    <a:pt x="24" y="23"/>
                    <a:pt x="24" y="23"/>
                    <a:pt x="24" y="23"/>
                  </a:cubicBezTo>
                  <a:cubicBezTo>
                    <a:pt x="54" y="9"/>
                    <a:pt x="84" y="0"/>
                    <a:pt x="127" y="0"/>
                  </a:cubicBezTo>
                  <a:cubicBezTo>
                    <a:pt x="169" y="0"/>
                    <a:pt x="199" y="11"/>
                    <a:pt x="219" y="31"/>
                  </a:cubicBezTo>
                  <a:cubicBezTo>
                    <a:pt x="239" y="51"/>
                    <a:pt x="248" y="80"/>
                    <a:pt x="248" y="116"/>
                  </a:cubicBezTo>
                  <a:cubicBezTo>
                    <a:pt x="248" y="279"/>
                    <a:pt x="248" y="279"/>
                    <a:pt x="248" y="279"/>
                  </a:cubicBezTo>
                  <a:cubicBezTo>
                    <a:pt x="187" y="279"/>
                    <a:pt x="187" y="279"/>
                    <a:pt x="187" y="279"/>
                  </a:cubicBezTo>
                  <a:cubicBezTo>
                    <a:pt x="187" y="245"/>
                    <a:pt x="187" y="245"/>
                    <a:pt x="187" y="245"/>
                  </a:cubicBezTo>
                  <a:cubicBezTo>
                    <a:pt x="168" y="267"/>
                    <a:pt x="139" y="285"/>
                    <a:pt x="97" y="285"/>
                  </a:cubicBezTo>
                  <a:cubicBezTo>
                    <a:pt x="46" y="285"/>
                    <a:pt x="0" y="255"/>
                    <a:pt x="0" y="200"/>
                  </a:cubicBezTo>
                  <a:close/>
                  <a:moveTo>
                    <a:pt x="188" y="180"/>
                  </a:moveTo>
                  <a:cubicBezTo>
                    <a:pt x="188" y="161"/>
                    <a:pt x="188" y="161"/>
                    <a:pt x="188" y="161"/>
                  </a:cubicBezTo>
                  <a:cubicBezTo>
                    <a:pt x="172" y="155"/>
                    <a:pt x="151" y="150"/>
                    <a:pt x="126" y="150"/>
                  </a:cubicBezTo>
                  <a:cubicBezTo>
                    <a:pt x="85" y="150"/>
                    <a:pt x="61" y="167"/>
                    <a:pt x="61" y="196"/>
                  </a:cubicBezTo>
                  <a:cubicBezTo>
                    <a:pt x="61" y="197"/>
                    <a:pt x="61" y="197"/>
                    <a:pt x="61" y="197"/>
                  </a:cubicBezTo>
                  <a:cubicBezTo>
                    <a:pt x="61" y="224"/>
                    <a:pt x="85" y="239"/>
                    <a:pt x="115" y="239"/>
                  </a:cubicBezTo>
                  <a:cubicBezTo>
                    <a:pt x="157" y="239"/>
                    <a:pt x="188" y="215"/>
                    <a:pt x="18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6" name="Freeform 39"/>
            <p:cNvSpPr>
              <a:spLocks/>
            </p:cNvSpPr>
            <p:nvPr userDrawn="1"/>
          </p:nvSpPr>
          <p:spPr bwMode="auto">
            <a:xfrm>
              <a:off x="8943975" y="3983038"/>
              <a:ext cx="646113" cy="1335088"/>
            </a:xfrm>
            <a:custGeom>
              <a:avLst/>
              <a:gdLst>
                <a:gd name="T0" fmla="*/ 35 w 172"/>
                <a:gd name="T1" fmla="*/ 275 h 356"/>
                <a:gd name="T2" fmla="*/ 35 w 172"/>
                <a:gd name="T3" fmla="*/ 130 h 356"/>
                <a:gd name="T4" fmla="*/ 0 w 172"/>
                <a:gd name="T5" fmla="*/ 130 h 356"/>
                <a:gd name="T6" fmla="*/ 0 w 172"/>
                <a:gd name="T7" fmla="*/ 76 h 356"/>
                <a:gd name="T8" fmla="*/ 35 w 172"/>
                <a:gd name="T9" fmla="*/ 76 h 356"/>
                <a:gd name="T10" fmla="*/ 35 w 172"/>
                <a:gd name="T11" fmla="*/ 0 h 356"/>
                <a:gd name="T12" fmla="*/ 98 w 172"/>
                <a:gd name="T13" fmla="*/ 0 h 356"/>
                <a:gd name="T14" fmla="*/ 98 w 172"/>
                <a:gd name="T15" fmla="*/ 76 h 356"/>
                <a:gd name="T16" fmla="*/ 172 w 172"/>
                <a:gd name="T17" fmla="*/ 76 h 356"/>
                <a:gd name="T18" fmla="*/ 172 w 172"/>
                <a:gd name="T19" fmla="*/ 130 h 356"/>
                <a:gd name="T20" fmla="*/ 98 w 172"/>
                <a:gd name="T21" fmla="*/ 130 h 356"/>
                <a:gd name="T22" fmla="*/ 98 w 172"/>
                <a:gd name="T23" fmla="*/ 265 h 356"/>
                <a:gd name="T24" fmla="*/ 132 w 172"/>
                <a:gd name="T25" fmla="*/ 299 h 356"/>
                <a:gd name="T26" fmla="*/ 171 w 172"/>
                <a:gd name="T27" fmla="*/ 290 h 356"/>
                <a:gd name="T28" fmla="*/ 171 w 172"/>
                <a:gd name="T29" fmla="*/ 342 h 356"/>
                <a:gd name="T30" fmla="*/ 114 w 172"/>
                <a:gd name="T31" fmla="*/ 356 h 356"/>
                <a:gd name="T32" fmla="*/ 35 w 172"/>
                <a:gd name="T33" fmla="*/ 27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356">
                  <a:moveTo>
                    <a:pt x="35" y="275"/>
                  </a:moveTo>
                  <a:cubicBezTo>
                    <a:pt x="35" y="130"/>
                    <a:pt x="35" y="130"/>
                    <a:pt x="35" y="130"/>
                  </a:cubicBezTo>
                  <a:cubicBezTo>
                    <a:pt x="0" y="130"/>
                    <a:pt x="0" y="130"/>
                    <a:pt x="0" y="130"/>
                  </a:cubicBezTo>
                  <a:cubicBezTo>
                    <a:pt x="0" y="76"/>
                    <a:pt x="0" y="76"/>
                    <a:pt x="0" y="76"/>
                  </a:cubicBezTo>
                  <a:cubicBezTo>
                    <a:pt x="35" y="76"/>
                    <a:pt x="35" y="76"/>
                    <a:pt x="35" y="76"/>
                  </a:cubicBezTo>
                  <a:cubicBezTo>
                    <a:pt x="35" y="0"/>
                    <a:pt x="35" y="0"/>
                    <a:pt x="35" y="0"/>
                  </a:cubicBezTo>
                  <a:cubicBezTo>
                    <a:pt x="98" y="0"/>
                    <a:pt x="98" y="0"/>
                    <a:pt x="98" y="0"/>
                  </a:cubicBezTo>
                  <a:cubicBezTo>
                    <a:pt x="98" y="76"/>
                    <a:pt x="98" y="76"/>
                    <a:pt x="98" y="76"/>
                  </a:cubicBezTo>
                  <a:cubicBezTo>
                    <a:pt x="172" y="76"/>
                    <a:pt x="172" y="76"/>
                    <a:pt x="172" y="76"/>
                  </a:cubicBezTo>
                  <a:cubicBezTo>
                    <a:pt x="172" y="130"/>
                    <a:pt x="172" y="130"/>
                    <a:pt x="172" y="130"/>
                  </a:cubicBezTo>
                  <a:cubicBezTo>
                    <a:pt x="98" y="130"/>
                    <a:pt x="98" y="130"/>
                    <a:pt x="98" y="130"/>
                  </a:cubicBezTo>
                  <a:cubicBezTo>
                    <a:pt x="98" y="265"/>
                    <a:pt x="98" y="265"/>
                    <a:pt x="98" y="265"/>
                  </a:cubicBezTo>
                  <a:cubicBezTo>
                    <a:pt x="98" y="290"/>
                    <a:pt x="110" y="299"/>
                    <a:pt x="132" y="299"/>
                  </a:cubicBezTo>
                  <a:cubicBezTo>
                    <a:pt x="146" y="299"/>
                    <a:pt x="158" y="296"/>
                    <a:pt x="171" y="290"/>
                  </a:cubicBezTo>
                  <a:cubicBezTo>
                    <a:pt x="171" y="342"/>
                    <a:pt x="171" y="342"/>
                    <a:pt x="171" y="342"/>
                  </a:cubicBezTo>
                  <a:cubicBezTo>
                    <a:pt x="155" y="351"/>
                    <a:pt x="138" y="356"/>
                    <a:pt x="114" y="356"/>
                  </a:cubicBezTo>
                  <a:cubicBezTo>
                    <a:pt x="68" y="356"/>
                    <a:pt x="35" y="335"/>
                    <a:pt x="35" y="2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7" name="Freeform 40"/>
            <p:cNvSpPr>
              <a:spLocks noEditPoints="1"/>
            </p:cNvSpPr>
            <p:nvPr userDrawn="1"/>
          </p:nvSpPr>
          <p:spPr bwMode="auto">
            <a:xfrm>
              <a:off x="9747250" y="3884613"/>
              <a:ext cx="255588" cy="1414463"/>
            </a:xfrm>
            <a:custGeom>
              <a:avLst/>
              <a:gdLst>
                <a:gd name="T0" fmla="*/ 0 w 161"/>
                <a:gd name="T1" fmla="*/ 0 h 891"/>
                <a:gd name="T2" fmla="*/ 161 w 161"/>
                <a:gd name="T3" fmla="*/ 0 h 891"/>
                <a:gd name="T4" fmla="*/ 161 w 161"/>
                <a:gd name="T5" fmla="*/ 142 h 891"/>
                <a:gd name="T6" fmla="*/ 0 w 161"/>
                <a:gd name="T7" fmla="*/ 142 h 891"/>
                <a:gd name="T8" fmla="*/ 0 w 161"/>
                <a:gd name="T9" fmla="*/ 0 h 891"/>
                <a:gd name="T10" fmla="*/ 5 w 161"/>
                <a:gd name="T11" fmla="*/ 241 h 891"/>
                <a:gd name="T12" fmla="*/ 154 w 161"/>
                <a:gd name="T13" fmla="*/ 241 h 891"/>
                <a:gd name="T14" fmla="*/ 154 w 161"/>
                <a:gd name="T15" fmla="*/ 891 h 891"/>
                <a:gd name="T16" fmla="*/ 5 w 161"/>
                <a:gd name="T17" fmla="*/ 891 h 891"/>
                <a:gd name="T18" fmla="*/ 5 w 161"/>
                <a:gd name="T19" fmla="*/ 24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891">
                  <a:moveTo>
                    <a:pt x="0" y="0"/>
                  </a:moveTo>
                  <a:lnTo>
                    <a:pt x="161" y="0"/>
                  </a:lnTo>
                  <a:lnTo>
                    <a:pt x="161" y="142"/>
                  </a:lnTo>
                  <a:lnTo>
                    <a:pt x="0" y="142"/>
                  </a:lnTo>
                  <a:lnTo>
                    <a:pt x="0" y="0"/>
                  </a:lnTo>
                  <a:close/>
                  <a:moveTo>
                    <a:pt x="5" y="241"/>
                  </a:moveTo>
                  <a:lnTo>
                    <a:pt x="154" y="241"/>
                  </a:lnTo>
                  <a:lnTo>
                    <a:pt x="154" y="891"/>
                  </a:lnTo>
                  <a:lnTo>
                    <a:pt x="5" y="891"/>
                  </a:lnTo>
                  <a:lnTo>
                    <a:pt x="5"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8" name="Freeform 41"/>
            <p:cNvSpPr>
              <a:spLocks noEditPoints="1"/>
            </p:cNvSpPr>
            <p:nvPr userDrawn="1"/>
          </p:nvSpPr>
          <p:spPr bwMode="auto">
            <a:xfrm>
              <a:off x="10155238" y="4244975"/>
              <a:ext cx="1103313" cy="1076325"/>
            </a:xfrm>
            <a:custGeom>
              <a:avLst/>
              <a:gdLst>
                <a:gd name="T0" fmla="*/ 0 w 294"/>
                <a:gd name="T1" fmla="*/ 145 h 287"/>
                <a:gd name="T2" fmla="*/ 0 w 294"/>
                <a:gd name="T3" fmla="*/ 144 h 287"/>
                <a:gd name="T4" fmla="*/ 147 w 294"/>
                <a:gd name="T5" fmla="*/ 0 h 287"/>
                <a:gd name="T6" fmla="*/ 294 w 294"/>
                <a:gd name="T7" fmla="*/ 143 h 287"/>
                <a:gd name="T8" fmla="*/ 294 w 294"/>
                <a:gd name="T9" fmla="*/ 144 h 287"/>
                <a:gd name="T10" fmla="*/ 146 w 294"/>
                <a:gd name="T11" fmla="*/ 287 h 287"/>
                <a:gd name="T12" fmla="*/ 0 w 294"/>
                <a:gd name="T13" fmla="*/ 145 h 287"/>
                <a:gd name="T14" fmla="*/ 231 w 294"/>
                <a:gd name="T15" fmla="*/ 145 h 287"/>
                <a:gd name="T16" fmla="*/ 231 w 294"/>
                <a:gd name="T17" fmla="*/ 144 h 287"/>
                <a:gd name="T18" fmla="*/ 146 w 294"/>
                <a:gd name="T19" fmla="*/ 55 h 287"/>
                <a:gd name="T20" fmla="*/ 63 w 294"/>
                <a:gd name="T21" fmla="*/ 143 h 287"/>
                <a:gd name="T22" fmla="*/ 63 w 294"/>
                <a:gd name="T23" fmla="*/ 144 h 287"/>
                <a:gd name="T24" fmla="*/ 147 w 294"/>
                <a:gd name="T25" fmla="*/ 232 h 287"/>
                <a:gd name="T26" fmla="*/ 231 w 294"/>
                <a:gd name="T27"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4" h="287">
                  <a:moveTo>
                    <a:pt x="0" y="145"/>
                  </a:moveTo>
                  <a:cubicBezTo>
                    <a:pt x="0" y="144"/>
                    <a:pt x="0" y="144"/>
                    <a:pt x="0" y="144"/>
                  </a:cubicBezTo>
                  <a:cubicBezTo>
                    <a:pt x="0" y="65"/>
                    <a:pt x="63" y="0"/>
                    <a:pt x="147" y="0"/>
                  </a:cubicBezTo>
                  <a:cubicBezTo>
                    <a:pt x="232" y="0"/>
                    <a:pt x="294" y="64"/>
                    <a:pt x="294" y="143"/>
                  </a:cubicBezTo>
                  <a:cubicBezTo>
                    <a:pt x="294" y="144"/>
                    <a:pt x="294" y="144"/>
                    <a:pt x="294" y="144"/>
                  </a:cubicBezTo>
                  <a:cubicBezTo>
                    <a:pt x="294" y="222"/>
                    <a:pt x="231" y="287"/>
                    <a:pt x="146" y="287"/>
                  </a:cubicBezTo>
                  <a:cubicBezTo>
                    <a:pt x="62" y="287"/>
                    <a:pt x="0" y="223"/>
                    <a:pt x="0" y="145"/>
                  </a:cubicBezTo>
                  <a:close/>
                  <a:moveTo>
                    <a:pt x="231" y="145"/>
                  </a:moveTo>
                  <a:cubicBezTo>
                    <a:pt x="231" y="144"/>
                    <a:pt x="231" y="144"/>
                    <a:pt x="231" y="144"/>
                  </a:cubicBezTo>
                  <a:cubicBezTo>
                    <a:pt x="231" y="95"/>
                    <a:pt x="196" y="55"/>
                    <a:pt x="146" y="55"/>
                  </a:cubicBezTo>
                  <a:cubicBezTo>
                    <a:pt x="96" y="55"/>
                    <a:pt x="63" y="95"/>
                    <a:pt x="63" y="143"/>
                  </a:cubicBezTo>
                  <a:cubicBezTo>
                    <a:pt x="63" y="144"/>
                    <a:pt x="63" y="144"/>
                    <a:pt x="63" y="144"/>
                  </a:cubicBezTo>
                  <a:cubicBezTo>
                    <a:pt x="63" y="192"/>
                    <a:pt x="98" y="232"/>
                    <a:pt x="147" y="232"/>
                  </a:cubicBezTo>
                  <a:cubicBezTo>
                    <a:pt x="198" y="232"/>
                    <a:pt x="231" y="192"/>
                    <a:pt x="231"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89" name="Freeform 42"/>
            <p:cNvSpPr>
              <a:spLocks/>
            </p:cNvSpPr>
            <p:nvPr userDrawn="1"/>
          </p:nvSpPr>
          <p:spPr bwMode="auto">
            <a:xfrm>
              <a:off x="11407775" y="4244975"/>
              <a:ext cx="930275" cy="1054100"/>
            </a:xfrm>
            <a:custGeom>
              <a:avLst/>
              <a:gdLst>
                <a:gd name="T0" fmla="*/ 0 w 248"/>
                <a:gd name="T1" fmla="*/ 6 h 281"/>
                <a:gd name="T2" fmla="*/ 64 w 248"/>
                <a:gd name="T3" fmla="*/ 6 h 281"/>
                <a:gd name="T4" fmla="*/ 64 w 248"/>
                <a:gd name="T5" fmla="*/ 48 h 281"/>
                <a:gd name="T6" fmla="*/ 150 w 248"/>
                <a:gd name="T7" fmla="*/ 0 h 281"/>
                <a:gd name="T8" fmla="*/ 248 w 248"/>
                <a:gd name="T9" fmla="*/ 105 h 281"/>
                <a:gd name="T10" fmla="*/ 248 w 248"/>
                <a:gd name="T11" fmla="*/ 281 h 281"/>
                <a:gd name="T12" fmla="*/ 184 w 248"/>
                <a:gd name="T13" fmla="*/ 281 h 281"/>
                <a:gd name="T14" fmla="*/ 184 w 248"/>
                <a:gd name="T15" fmla="*/ 125 h 281"/>
                <a:gd name="T16" fmla="*/ 126 w 248"/>
                <a:gd name="T17" fmla="*/ 57 h 281"/>
                <a:gd name="T18" fmla="*/ 64 w 248"/>
                <a:gd name="T19" fmla="*/ 126 h 281"/>
                <a:gd name="T20" fmla="*/ 64 w 248"/>
                <a:gd name="T21" fmla="*/ 281 h 281"/>
                <a:gd name="T22" fmla="*/ 0 w 248"/>
                <a:gd name="T23" fmla="*/ 281 h 281"/>
                <a:gd name="T24" fmla="*/ 0 w 248"/>
                <a:gd name="T25" fmla="*/ 6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8" h="281">
                  <a:moveTo>
                    <a:pt x="0" y="6"/>
                  </a:moveTo>
                  <a:cubicBezTo>
                    <a:pt x="64" y="6"/>
                    <a:pt x="64" y="6"/>
                    <a:pt x="64" y="6"/>
                  </a:cubicBezTo>
                  <a:cubicBezTo>
                    <a:pt x="64" y="48"/>
                    <a:pt x="64" y="48"/>
                    <a:pt x="64" y="48"/>
                  </a:cubicBezTo>
                  <a:cubicBezTo>
                    <a:pt x="81" y="22"/>
                    <a:pt x="107" y="0"/>
                    <a:pt x="150" y="0"/>
                  </a:cubicBezTo>
                  <a:cubicBezTo>
                    <a:pt x="212" y="0"/>
                    <a:pt x="248" y="42"/>
                    <a:pt x="248" y="105"/>
                  </a:cubicBezTo>
                  <a:cubicBezTo>
                    <a:pt x="248" y="281"/>
                    <a:pt x="248" y="281"/>
                    <a:pt x="248" y="281"/>
                  </a:cubicBezTo>
                  <a:cubicBezTo>
                    <a:pt x="184" y="281"/>
                    <a:pt x="184" y="281"/>
                    <a:pt x="184" y="281"/>
                  </a:cubicBezTo>
                  <a:cubicBezTo>
                    <a:pt x="184" y="125"/>
                    <a:pt x="184" y="125"/>
                    <a:pt x="184" y="125"/>
                  </a:cubicBezTo>
                  <a:cubicBezTo>
                    <a:pt x="184" y="82"/>
                    <a:pt x="163" y="57"/>
                    <a:pt x="126" y="57"/>
                  </a:cubicBezTo>
                  <a:cubicBezTo>
                    <a:pt x="89" y="57"/>
                    <a:pt x="64" y="83"/>
                    <a:pt x="64" y="126"/>
                  </a:cubicBezTo>
                  <a:cubicBezTo>
                    <a:pt x="64" y="281"/>
                    <a:pt x="64" y="281"/>
                    <a:pt x="64" y="281"/>
                  </a:cubicBezTo>
                  <a:cubicBezTo>
                    <a:pt x="0" y="281"/>
                    <a:pt x="0" y="281"/>
                    <a:pt x="0" y="281"/>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grpSp>
      <p:sp>
        <p:nvSpPr>
          <p:cNvPr id="4" name="Date Placeholder 3"/>
          <p:cNvSpPr>
            <a:spLocks noGrp="1"/>
          </p:cNvSpPr>
          <p:nvPr>
            <p:ph type="dt" sz="half" idx="10"/>
          </p:nvPr>
        </p:nvSpPr>
        <p:spPr/>
        <p:txBody>
          <a:bodyPr/>
          <a:lstStyle/>
          <a:p>
            <a:fld id="{D3F25847-D856-436D-80D7-68382BD3BFF9}" type="datetime4">
              <a:rPr lang="en-AU" smtClean="0">
                <a:solidFill>
                  <a:srgbClr val="425968"/>
                </a:solidFill>
              </a:rPr>
              <a:pPr/>
              <a:t>25 July 2017</a:t>
            </a:fld>
            <a:endParaRPr lang="en-AU" dirty="0">
              <a:solidFill>
                <a:srgbClr val="425968"/>
              </a:solidFill>
            </a:endParaRPr>
          </a:p>
        </p:txBody>
      </p:sp>
      <p:sp>
        <p:nvSpPr>
          <p:cNvPr id="5" name="Footer Placeholder 4"/>
          <p:cNvSpPr>
            <a:spLocks noGrp="1"/>
          </p:cNvSpPr>
          <p:nvPr>
            <p:ph type="ftr" sz="quarter" idx="11"/>
          </p:nvPr>
        </p:nvSpPr>
        <p:spPr/>
        <p:txBody>
          <a:bodyPr/>
          <a:lstStyle/>
          <a:p>
            <a:r>
              <a:rPr lang="en-AU" dirty="0" smtClean="0">
                <a:solidFill>
                  <a:srgbClr val="425968"/>
                </a:solidFill>
              </a:rPr>
              <a:t>© NSW Department of Education | Document title</a:t>
            </a:r>
            <a:endParaRPr lang="en-AU" dirty="0">
              <a:solidFill>
                <a:srgbClr val="425968"/>
              </a:solidFill>
              <a:latin typeface="Montserrat"/>
            </a:endParaRPr>
          </a:p>
        </p:txBody>
      </p:sp>
      <p:sp>
        <p:nvSpPr>
          <p:cNvPr id="6" name="Slide Number Placeholder 5"/>
          <p:cNvSpPr>
            <a:spLocks noGrp="1"/>
          </p:cNvSpPr>
          <p:nvPr>
            <p:ph type="sldNum" sz="quarter" idx="12"/>
          </p:nvPr>
        </p:nvSpPr>
        <p:spPr/>
        <p:txBody>
          <a:bodyPr/>
          <a:lstStyle/>
          <a:p>
            <a:fld id="{36D755C9-3689-40D6-BF31-A2E23E708225}" type="slidenum">
              <a:rPr lang="en-AU" smtClean="0">
                <a:solidFill>
                  <a:srgbClr val="425968"/>
                </a:solidFill>
              </a:rPr>
              <a:pPr/>
              <a:t>‹#›</a:t>
            </a:fld>
            <a:r>
              <a:rPr lang="en-AU" dirty="0" smtClean="0">
                <a:solidFill>
                  <a:srgbClr val="425968"/>
                </a:solidFill>
              </a:rPr>
              <a:t>e </a:t>
            </a:r>
            <a:fld id="{4A2A1DA9-8CAF-4BCA-B496-545B076AED2D}" type="slidenum">
              <a:rPr lang="en-AU" smtClean="0">
                <a:solidFill>
                  <a:srgbClr val="425968"/>
                </a:solidFill>
              </a:rPr>
              <a:pPr/>
              <a:t>‹#›</a:t>
            </a:fld>
            <a:endParaRPr lang="en-AU" dirty="0">
              <a:solidFill>
                <a:srgbClr val="425968"/>
              </a:solidFill>
            </a:endParaRPr>
          </a:p>
        </p:txBody>
      </p:sp>
    </p:spTree>
    <p:extLst>
      <p:ext uri="{BB962C8B-B14F-4D97-AF65-F5344CB8AC3E}">
        <p14:creationId xmlns:p14="http://schemas.microsoft.com/office/powerpoint/2010/main" val="40366896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pic>
        <p:nvPicPr>
          <p:cNvPr id="94"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0140"/>
          <a:stretch/>
        </p:blipFill>
        <p:spPr bwMode="auto">
          <a:xfrm>
            <a:off x="0" y="2157"/>
            <a:ext cx="9144000" cy="5141344"/>
          </a:xfrm>
          <a:prstGeom prst="rect">
            <a:avLst/>
          </a:prstGeom>
          <a:noFill/>
          <a:extLst>
            <a:ext uri="{909E8E84-426E-40DD-AFC4-6F175D3DCCD1}">
              <a14:hiddenFill xmlns:a14="http://schemas.microsoft.com/office/drawing/2010/main">
                <a:solidFill>
                  <a:srgbClr val="FFFFFF"/>
                </a:solidFill>
              </a14:hiddenFill>
            </a:ext>
          </a:extLst>
        </p:spPr>
      </p:pic>
      <p:sp>
        <p:nvSpPr>
          <p:cNvPr id="1043" name="Rectangle 1042"/>
          <p:cNvSpPr/>
          <p:nvPr userDrawn="1"/>
        </p:nvSpPr>
        <p:spPr>
          <a:xfrm>
            <a:off x="0" y="0"/>
            <a:ext cx="9144000" cy="5143500"/>
          </a:xfrm>
          <a:prstGeom prst="rect">
            <a:avLst/>
          </a:prstGeom>
          <a:solidFill>
            <a:srgbClr val="42596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AU" dirty="0">
              <a:solidFill>
                <a:prstClr val="white"/>
              </a:solidFill>
            </a:endParaRPr>
          </a:p>
        </p:txBody>
      </p:sp>
      <p:sp>
        <p:nvSpPr>
          <p:cNvPr id="2" name="Title 1"/>
          <p:cNvSpPr>
            <a:spLocks noGrp="1"/>
          </p:cNvSpPr>
          <p:nvPr>
            <p:ph type="ctrTitle"/>
          </p:nvPr>
        </p:nvSpPr>
        <p:spPr>
          <a:xfrm>
            <a:off x="395538" y="1563639"/>
            <a:ext cx="5328592" cy="1224136"/>
          </a:xfrm>
        </p:spPr>
        <p:txBody>
          <a:bodyPr lIns="0" anchor="b"/>
          <a:lstStyle>
            <a:lvl1pPr>
              <a:defRPr sz="2800" cap="all" baseline="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395538" y="2986659"/>
            <a:ext cx="5328592" cy="881236"/>
          </a:xfrm>
          <a:solidFill>
            <a:srgbClr val="FFFFFF"/>
          </a:solidFill>
        </p:spPr>
        <p:txBody>
          <a:bodyPr lIns="67497" anchor="ctr">
            <a:normAutofit/>
          </a:bodyPr>
          <a:lstStyle>
            <a:lvl1pPr marL="0" indent="0" algn="l">
              <a:spcBef>
                <a:spcPts val="0"/>
              </a:spcBef>
              <a:buNone/>
              <a:defRPr sz="2000">
                <a:solidFill>
                  <a:schemeClr val="accent1"/>
                </a:solidFill>
                <a:latin typeface="+mn-lt"/>
              </a:defRPr>
            </a:lvl1pPr>
            <a:lvl2pPr marL="457166" indent="0" algn="ctr">
              <a:buNone/>
              <a:defRPr>
                <a:solidFill>
                  <a:schemeClr val="tx1">
                    <a:tint val="75000"/>
                  </a:schemeClr>
                </a:solidFill>
              </a:defRPr>
            </a:lvl2pPr>
            <a:lvl3pPr marL="914333" indent="0" algn="ctr">
              <a:buNone/>
              <a:defRPr>
                <a:solidFill>
                  <a:schemeClr val="tx1">
                    <a:tint val="75000"/>
                  </a:schemeClr>
                </a:solidFill>
              </a:defRPr>
            </a:lvl3pPr>
            <a:lvl4pPr marL="1371498" indent="0" algn="ctr">
              <a:buNone/>
              <a:defRPr>
                <a:solidFill>
                  <a:schemeClr val="tx1">
                    <a:tint val="75000"/>
                  </a:schemeClr>
                </a:solidFill>
              </a:defRPr>
            </a:lvl4pPr>
            <a:lvl5pPr marL="1828664" indent="0" algn="ctr">
              <a:buNone/>
              <a:defRPr>
                <a:solidFill>
                  <a:schemeClr val="tx1">
                    <a:tint val="75000"/>
                  </a:schemeClr>
                </a:solidFill>
              </a:defRPr>
            </a:lvl5pPr>
            <a:lvl6pPr marL="2285829" indent="0" algn="ctr">
              <a:buNone/>
              <a:defRPr>
                <a:solidFill>
                  <a:schemeClr val="tx1">
                    <a:tint val="75000"/>
                  </a:schemeClr>
                </a:solidFill>
              </a:defRPr>
            </a:lvl6pPr>
            <a:lvl7pPr marL="2742995" indent="0" algn="ctr">
              <a:buNone/>
              <a:defRPr>
                <a:solidFill>
                  <a:schemeClr val="tx1">
                    <a:tint val="75000"/>
                  </a:schemeClr>
                </a:solidFill>
              </a:defRPr>
            </a:lvl7pPr>
            <a:lvl8pPr marL="3200160" indent="0" algn="ctr">
              <a:buNone/>
              <a:defRPr>
                <a:solidFill>
                  <a:schemeClr val="tx1">
                    <a:tint val="75000"/>
                  </a:schemeClr>
                </a:solidFill>
              </a:defRPr>
            </a:lvl8pPr>
            <a:lvl9pPr marL="3657326" indent="0" algn="ctr">
              <a:buNone/>
              <a:defRPr>
                <a:solidFill>
                  <a:schemeClr val="tx1">
                    <a:tint val="75000"/>
                  </a:schemeClr>
                </a:solidFill>
              </a:defRPr>
            </a:lvl9pPr>
          </a:lstStyle>
          <a:p>
            <a:r>
              <a:rPr lang="en-US" dirty="0" smtClean="0"/>
              <a:t>Click to edit Master subtitle style</a:t>
            </a:r>
            <a:endParaRPr lang="en-AU" dirty="0"/>
          </a:p>
        </p:txBody>
      </p:sp>
      <p:sp>
        <p:nvSpPr>
          <p:cNvPr id="39" name="Date Placeholder 38"/>
          <p:cNvSpPr>
            <a:spLocks noGrp="1"/>
          </p:cNvSpPr>
          <p:nvPr>
            <p:ph type="dt" sz="half" idx="10"/>
          </p:nvPr>
        </p:nvSpPr>
        <p:spPr/>
        <p:txBody>
          <a:bodyPr/>
          <a:lstStyle>
            <a:lvl1pPr>
              <a:defRPr>
                <a:solidFill>
                  <a:schemeClr val="bg1"/>
                </a:solidFill>
              </a:defRPr>
            </a:lvl1pPr>
          </a:lstStyle>
          <a:p>
            <a:fld id="{546E0129-E971-414F-9C50-133062B87FFC}" type="datetime4">
              <a:rPr lang="en-AU" smtClean="0">
                <a:solidFill>
                  <a:prstClr val="white"/>
                </a:solidFill>
              </a:rPr>
              <a:pPr/>
              <a:t>25 July 2017</a:t>
            </a:fld>
            <a:endParaRPr lang="en-AU" dirty="0">
              <a:solidFill>
                <a:prstClr val="white"/>
              </a:solidFill>
            </a:endParaRPr>
          </a:p>
        </p:txBody>
      </p:sp>
      <p:sp>
        <p:nvSpPr>
          <p:cNvPr id="40" name="Footer Placeholder 39"/>
          <p:cNvSpPr>
            <a:spLocks noGrp="1"/>
          </p:cNvSpPr>
          <p:nvPr>
            <p:ph type="ftr" sz="quarter" idx="11"/>
          </p:nvPr>
        </p:nvSpPr>
        <p:spPr>
          <a:xfrm>
            <a:off x="395539" y="4749627"/>
            <a:ext cx="2736305" cy="273844"/>
          </a:xfrm>
        </p:spPr>
        <p:txBody>
          <a:bodyPr/>
          <a:lstStyle>
            <a:lvl1pPr>
              <a:defRPr>
                <a:solidFill>
                  <a:schemeClr val="bg1"/>
                </a:solidFill>
              </a:defRPr>
            </a:lvl1pPr>
          </a:lstStyle>
          <a:p>
            <a:r>
              <a:rPr lang="en-AU" dirty="0" smtClean="0">
                <a:solidFill>
                  <a:prstClr val="white"/>
                </a:solidFill>
              </a:rPr>
              <a:t>© NSW Department of Education | </a:t>
            </a:r>
            <a:r>
              <a:rPr lang="en-US" dirty="0" smtClean="0">
                <a:solidFill>
                  <a:prstClr val="white"/>
                </a:solidFill>
              </a:rPr>
              <a:t>Document title</a:t>
            </a:r>
            <a:endParaRPr lang="en-AU" dirty="0">
              <a:solidFill>
                <a:prstClr val="white"/>
              </a:solidFill>
            </a:endParaRPr>
          </a:p>
        </p:txBody>
      </p:sp>
      <p:sp>
        <p:nvSpPr>
          <p:cNvPr id="41" name="Slide Number Placeholder 40"/>
          <p:cNvSpPr>
            <a:spLocks noGrp="1"/>
          </p:cNvSpPr>
          <p:nvPr>
            <p:ph type="sldNum" sz="quarter" idx="12"/>
          </p:nvPr>
        </p:nvSpPr>
        <p:spPr/>
        <p:txBody>
          <a:bodyPr/>
          <a:lstStyle>
            <a:lvl1pPr>
              <a:defRPr>
                <a:solidFill>
                  <a:schemeClr val="bg1"/>
                </a:solidFill>
              </a:defRPr>
            </a:lvl1pPr>
          </a:lstStyle>
          <a:p>
            <a:r>
              <a:rPr lang="en-AU" dirty="0" smtClean="0">
                <a:solidFill>
                  <a:prstClr val="white"/>
                </a:solidFill>
              </a:rPr>
              <a:t>Page </a:t>
            </a:r>
            <a:fld id="{4A2A1DA9-8CAF-4BCA-B496-545B076AED2D}" type="slidenum">
              <a:rPr lang="en-AU" smtClean="0">
                <a:solidFill>
                  <a:prstClr val="white"/>
                </a:solidFill>
              </a:rPr>
              <a:pPr/>
              <a:t>‹#›</a:t>
            </a:fld>
            <a:endParaRPr lang="en-AU" dirty="0">
              <a:solidFill>
                <a:prstClr val="white"/>
              </a:solidFill>
            </a:endParaRPr>
          </a:p>
        </p:txBody>
      </p:sp>
      <p:cxnSp>
        <p:nvCxnSpPr>
          <p:cNvPr id="91" name="Straight Connector 90"/>
          <p:cNvCxnSpPr/>
          <p:nvPr userDrawn="1"/>
        </p:nvCxnSpPr>
        <p:spPr>
          <a:xfrm>
            <a:off x="395536" y="987574"/>
            <a:ext cx="828092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a:endCxn id="93" idx="2"/>
          </p:cNvCxnSpPr>
          <p:nvPr userDrawn="1"/>
        </p:nvCxnSpPr>
        <p:spPr>
          <a:xfrm>
            <a:off x="395538" y="2813127"/>
            <a:ext cx="57606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3" name="Oval 92"/>
          <p:cNvSpPr/>
          <p:nvPr userDrawn="1"/>
        </p:nvSpPr>
        <p:spPr>
          <a:xfrm>
            <a:off x="6156176" y="2381079"/>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AU" dirty="0">
              <a:solidFill>
                <a:prstClr val="white"/>
              </a:solidFill>
            </a:endParaRPr>
          </a:p>
        </p:txBody>
      </p:sp>
      <p:grpSp>
        <p:nvGrpSpPr>
          <p:cNvPr id="95" name="Group 94"/>
          <p:cNvGrpSpPr/>
          <p:nvPr userDrawn="1"/>
        </p:nvGrpSpPr>
        <p:grpSpPr>
          <a:xfrm>
            <a:off x="6391855" y="2686542"/>
            <a:ext cx="392738" cy="253170"/>
            <a:chOff x="5503863" y="2646363"/>
            <a:chExt cx="576262" cy="371476"/>
          </a:xfrm>
          <a:solidFill>
            <a:schemeClr val="bg1"/>
          </a:solidFill>
        </p:grpSpPr>
        <p:sp>
          <p:nvSpPr>
            <p:cNvPr id="96"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97"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98"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99"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grpSp>
    </p:spTree>
    <p:extLst>
      <p:ext uri="{BB962C8B-B14F-4D97-AF65-F5344CB8AC3E}">
        <p14:creationId xmlns:p14="http://schemas.microsoft.com/office/powerpoint/2010/main" val="4080044393"/>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23"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6214" r="32686" b="10140"/>
          <a:stretch/>
        </p:blipFill>
        <p:spPr bwMode="auto">
          <a:xfrm>
            <a:off x="6300192" y="2157"/>
            <a:ext cx="2843808" cy="514134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6300192" y="0"/>
            <a:ext cx="2843808" cy="5143500"/>
          </a:xfrm>
          <a:prstGeom prst="rect">
            <a:avLst/>
          </a:prstGeom>
          <a:solidFill>
            <a:srgbClr val="00A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AU" dirty="0">
              <a:solidFill>
                <a:prstClr val="white"/>
              </a:solidFill>
            </a:endParaRPr>
          </a:p>
        </p:txBody>
      </p:sp>
      <p:cxnSp>
        <p:nvCxnSpPr>
          <p:cNvPr id="13" name="Straight Connector 12"/>
          <p:cNvCxnSpPr/>
          <p:nvPr userDrawn="1"/>
        </p:nvCxnSpPr>
        <p:spPr>
          <a:xfrm>
            <a:off x="6300192" y="987574"/>
            <a:ext cx="230425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5536" y="267494"/>
            <a:ext cx="5616624" cy="709587"/>
          </a:xfrm>
        </p:spPr>
        <p:txBody>
          <a:bodyPr/>
          <a:lstStyle/>
          <a:p>
            <a:r>
              <a:rPr lang="en-US" dirty="0" smtClean="0"/>
              <a:t>Click to edit Master title style</a:t>
            </a:r>
            <a:endParaRPr lang="en-AU" dirty="0"/>
          </a:p>
        </p:txBody>
      </p:sp>
      <p:sp>
        <p:nvSpPr>
          <p:cNvPr id="3" name="Content Placeholder 2"/>
          <p:cNvSpPr>
            <a:spLocks noGrp="1"/>
          </p:cNvSpPr>
          <p:nvPr>
            <p:ph idx="1"/>
          </p:nvPr>
        </p:nvSpPr>
        <p:spPr>
          <a:xfrm>
            <a:off x="395536" y="1200153"/>
            <a:ext cx="5616624" cy="3531839"/>
          </a:xfrm>
        </p:spPr>
        <p:txBody>
          <a:bodyPr>
            <a:normAutofit/>
          </a:bodyPr>
          <a:lstStyle>
            <a:lvl1pPr>
              <a:defRPr sz="1100"/>
            </a:lvl1pPr>
            <a:lvl2pPr>
              <a:defRPr sz="1000"/>
            </a:lvl2pPr>
            <a:lvl3pPr>
              <a:defRPr sz="1000"/>
            </a:lvl3pPr>
            <a:lvl4pPr>
              <a:defRPr sz="900"/>
            </a:lvl4pPr>
            <a:lvl5pPr>
              <a:defRPr sz="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20" name="Date Placeholder 19"/>
          <p:cNvSpPr>
            <a:spLocks noGrp="1"/>
          </p:cNvSpPr>
          <p:nvPr>
            <p:ph type="dt" sz="half" idx="10"/>
          </p:nvPr>
        </p:nvSpPr>
        <p:spPr/>
        <p:txBody>
          <a:bodyPr/>
          <a:lstStyle>
            <a:lvl1pPr>
              <a:defRPr>
                <a:solidFill>
                  <a:schemeClr val="bg1"/>
                </a:solidFill>
              </a:defRPr>
            </a:lvl1pPr>
          </a:lstStyle>
          <a:p>
            <a:fld id="{F8D4658A-9A5A-4940-B74C-A75CDDC9FA23}" type="datetime4">
              <a:rPr lang="en-AU" smtClean="0">
                <a:solidFill>
                  <a:prstClr val="white"/>
                </a:solidFill>
              </a:rPr>
              <a:pPr/>
              <a:t>25 July 2017</a:t>
            </a:fld>
            <a:endParaRPr lang="en-AU" dirty="0">
              <a:solidFill>
                <a:prstClr val="white"/>
              </a:solidFill>
            </a:endParaRPr>
          </a:p>
        </p:txBody>
      </p:sp>
      <p:sp>
        <p:nvSpPr>
          <p:cNvPr id="21" name="Footer Placeholder 20"/>
          <p:cNvSpPr>
            <a:spLocks noGrp="1"/>
          </p:cNvSpPr>
          <p:nvPr>
            <p:ph type="ftr" sz="quarter" idx="11"/>
          </p:nvPr>
        </p:nvSpPr>
        <p:spPr/>
        <p:txBody>
          <a:bodyPr/>
          <a:lstStyle/>
          <a:p>
            <a:r>
              <a:rPr lang="en-AU" dirty="0" smtClean="0">
                <a:solidFill>
                  <a:srgbClr val="425968"/>
                </a:solidFill>
              </a:rPr>
              <a:t>© NSW Department of Education | Document title</a:t>
            </a:r>
            <a:endParaRPr lang="en-AU" dirty="0">
              <a:solidFill>
                <a:srgbClr val="425968"/>
              </a:solidFill>
            </a:endParaRPr>
          </a:p>
        </p:txBody>
      </p:sp>
      <p:sp>
        <p:nvSpPr>
          <p:cNvPr id="22" name="Slide Number Placeholder 21"/>
          <p:cNvSpPr>
            <a:spLocks noGrp="1"/>
          </p:cNvSpPr>
          <p:nvPr>
            <p:ph type="sldNum" sz="quarter" idx="12"/>
          </p:nvPr>
        </p:nvSpPr>
        <p:spPr/>
        <p:txBody>
          <a:bodyPr/>
          <a:lstStyle/>
          <a:p>
            <a:r>
              <a:rPr lang="en-AU" dirty="0" smtClean="0">
                <a:solidFill>
                  <a:srgbClr val="425968"/>
                </a:solidFill>
              </a:rPr>
              <a:t>Page </a:t>
            </a:r>
            <a:fld id="{4A2A1DA9-8CAF-4BCA-B496-545B076AED2D}" type="slidenum">
              <a:rPr lang="en-AU" smtClean="0">
                <a:solidFill>
                  <a:srgbClr val="425968"/>
                </a:solidFill>
              </a:rPr>
              <a:pPr/>
              <a:t>‹#›</a:t>
            </a:fld>
            <a:endParaRPr lang="en-AU" dirty="0">
              <a:solidFill>
                <a:srgbClr val="425968"/>
              </a:solidFill>
            </a:endParaRPr>
          </a:p>
        </p:txBody>
      </p:sp>
    </p:spTree>
    <p:extLst>
      <p:ext uri="{BB962C8B-B14F-4D97-AF65-F5344CB8AC3E}">
        <p14:creationId xmlns:p14="http://schemas.microsoft.com/office/powerpoint/2010/main" val="4038146174"/>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pic>
        <p:nvPicPr>
          <p:cNvPr id="23"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6214" r="32686" b="10140"/>
          <a:stretch/>
        </p:blipFill>
        <p:spPr bwMode="auto">
          <a:xfrm>
            <a:off x="6300192" y="2157"/>
            <a:ext cx="2843808" cy="514134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6300192" y="0"/>
            <a:ext cx="2843808" cy="5143500"/>
          </a:xfrm>
          <a:prstGeom prst="rect">
            <a:avLst/>
          </a:prstGeom>
          <a:solidFill>
            <a:srgbClr val="00A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AU" dirty="0">
              <a:solidFill>
                <a:prstClr val="white"/>
              </a:solidFill>
            </a:endParaRPr>
          </a:p>
        </p:txBody>
      </p:sp>
      <p:cxnSp>
        <p:nvCxnSpPr>
          <p:cNvPr id="13" name="Straight Connector 12"/>
          <p:cNvCxnSpPr/>
          <p:nvPr userDrawn="1"/>
        </p:nvCxnSpPr>
        <p:spPr>
          <a:xfrm>
            <a:off x="6300192" y="987574"/>
            <a:ext cx="230425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5536" y="267494"/>
            <a:ext cx="5616624" cy="709587"/>
          </a:xfrm>
        </p:spPr>
        <p:txBody>
          <a:bodyPr/>
          <a:lstStyle/>
          <a:p>
            <a:r>
              <a:rPr lang="en-US" dirty="0" smtClean="0"/>
              <a:t>Click to edit Master title style</a:t>
            </a:r>
            <a:endParaRPr lang="en-AU" dirty="0"/>
          </a:p>
        </p:txBody>
      </p:sp>
      <p:sp>
        <p:nvSpPr>
          <p:cNvPr id="3" name="Content Placeholder 2"/>
          <p:cNvSpPr>
            <a:spLocks noGrp="1"/>
          </p:cNvSpPr>
          <p:nvPr>
            <p:ph idx="1"/>
          </p:nvPr>
        </p:nvSpPr>
        <p:spPr>
          <a:xfrm>
            <a:off x="6516216" y="1200153"/>
            <a:ext cx="2160240" cy="3531839"/>
          </a:xfrm>
        </p:spPr>
        <p:txBody>
          <a:bodyPr>
            <a:normAutofit/>
          </a:bodyPr>
          <a:lstStyle>
            <a:lvl1pPr>
              <a:defRPr sz="1000">
                <a:solidFill>
                  <a:schemeClr val="bg1"/>
                </a:solidFill>
              </a:defRPr>
            </a:lvl1pPr>
            <a:lvl2pPr>
              <a:defRPr sz="1000">
                <a:solidFill>
                  <a:schemeClr val="bg1"/>
                </a:solidFill>
              </a:defRPr>
            </a:lvl2pPr>
            <a:lvl3pPr>
              <a:defRPr sz="1000">
                <a:solidFill>
                  <a:schemeClr val="bg1"/>
                </a:solidFill>
              </a:defRPr>
            </a:lvl3pPr>
            <a:lvl4pPr>
              <a:defRPr sz="900">
                <a:solidFill>
                  <a:schemeClr val="bg1"/>
                </a:solidFill>
              </a:defRPr>
            </a:lvl4pPr>
            <a:lvl5pPr>
              <a:defRPr sz="8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20" name="Date Placeholder 19"/>
          <p:cNvSpPr>
            <a:spLocks noGrp="1"/>
          </p:cNvSpPr>
          <p:nvPr>
            <p:ph type="dt" sz="half" idx="10"/>
          </p:nvPr>
        </p:nvSpPr>
        <p:spPr/>
        <p:txBody>
          <a:bodyPr/>
          <a:lstStyle>
            <a:lvl1pPr>
              <a:defRPr>
                <a:solidFill>
                  <a:schemeClr val="bg1"/>
                </a:solidFill>
              </a:defRPr>
            </a:lvl1pPr>
          </a:lstStyle>
          <a:p>
            <a:fld id="{E57648F4-225E-421C-84AF-637B2A3FD680}" type="datetime4">
              <a:rPr lang="en-AU" smtClean="0">
                <a:solidFill>
                  <a:prstClr val="white"/>
                </a:solidFill>
              </a:rPr>
              <a:pPr/>
              <a:t>25 July 2017</a:t>
            </a:fld>
            <a:endParaRPr lang="en-AU" dirty="0">
              <a:solidFill>
                <a:prstClr val="white"/>
              </a:solidFill>
            </a:endParaRPr>
          </a:p>
        </p:txBody>
      </p:sp>
      <p:sp>
        <p:nvSpPr>
          <p:cNvPr id="21" name="Footer Placeholder 20"/>
          <p:cNvSpPr>
            <a:spLocks noGrp="1"/>
          </p:cNvSpPr>
          <p:nvPr>
            <p:ph type="ftr" sz="quarter" idx="11"/>
          </p:nvPr>
        </p:nvSpPr>
        <p:spPr/>
        <p:txBody>
          <a:bodyPr/>
          <a:lstStyle/>
          <a:p>
            <a:r>
              <a:rPr lang="en-AU" dirty="0" smtClean="0">
                <a:solidFill>
                  <a:srgbClr val="425968"/>
                </a:solidFill>
              </a:rPr>
              <a:t>© NSW Department of Education | Document title</a:t>
            </a:r>
            <a:endParaRPr lang="en-AU" dirty="0">
              <a:solidFill>
                <a:srgbClr val="425968"/>
              </a:solidFill>
            </a:endParaRPr>
          </a:p>
        </p:txBody>
      </p:sp>
      <p:sp>
        <p:nvSpPr>
          <p:cNvPr id="22" name="Slide Number Placeholder 21"/>
          <p:cNvSpPr>
            <a:spLocks noGrp="1"/>
          </p:cNvSpPr>
          <p:nvPr>
            <p:ph type="sldNum" sz="quarter" idx="12"/>
          </p:nvPr>
        </p:nvSpPr>
        <p:spPr/>
        <p:txBody>
          <a:bodyPr/>
          <a:lstStyle/>
          <a:p>
            <a:r>
              <a:rPr lang="en-AU" dirty="0" smtClean="0">
                <a:solidFill>
                  <a:srgbClr val="425968"/>
                </a:solidFill>
              </a:rPr>
              <a:t>Page </a:t>
            </a:r>
            <a:fld id="{4A2A1DA9-8CAF-4BCA-B496-545B076AED2D}" type="slidenum">
              <a:rPr lang="en-AU" smtClean="0">
                <a:solidFill>
                  <a:srgbClr val="425968"/>
                </a:solidFill>
              </a:rPr>
              <a:pPr/>
              <a:t>‹#›</a:t>
            </a:fld>
            <a:endParaRPr lang="en-AU" dirty="0">
              <a:solidFill>
                <a:srgbClr val="425968"/>
              </a:solidFill>
            </a:endParaRPr>
          </a:p>
        </p:txBody>
      </p:sp>
    </p:spTree>
    <p:extLst>
      <p:ext uri="{BB962C8B-B14F-4D97-AF65-F5344CB8AC3E}">
        <p14:creationId xmlns:p14="http://schemas.microsoft.com/office/powerpoint/2010/main" val="447634080"/>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5536" y="267494"/>
            <a:ext cx="8280920" cy="709587"/>
          </a:xfrm>
        </p:spPr>
        <p:txBody>
          <a:bodyPr/>
          <a:lstStyle/>
          <a:p>
            <a:r>
              <a:rPr lang="en-US" dirty="0" smtClean="0"/>
              <a:t>Click to edit Master title style</a:t>
            </a:r>
            <a:endParaRPr lang="en-AU" dirty="0"/>
          </a:p>
        </p:txBody>
      </p:sp>
      <p:sp>
        <p:nvSpPr>
          <p:cNvPr id="3" name="Content Placeholder 2"/>
          <p:cNvSpPr>
            <a:spLocks noGrp="1"/>
          </p:cNvSpPr>
          <p:nvPr>
            <p:ph idx="1"/>
          </p:nvPr>
        </p:nvSpPr>
        <p:spPr>
          <a:xfrm>
            <a:off x="395536" y="1200153"/>
            <a:ext cx="8280920" cy="3531839"/>
          </a:xfrm>
        </p:spPr>
        <p:txBody>
          <a:bodyPr>
            <a:normAutofit/>
          </a:bodyPr>
          <a:lstStyle>
            <a:lvl1pPr>
              <a:defRPr sz="1100"/>
            </a:lvl1pPr>
            <a:lvl2pPr>
              <a:defRPr sz="1000"/>
            </a:lvl2pPr>
            <a:lvl3pPr>
              <a:defRPr sz="1000"/>
            </a:lvl3pPr>
            <a:lvl4pPr>
              <a:defRPr sz="900"/>
            </a:lvl4pPr>
            <a:lvl5pPr>
              <a:defRPr sz="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486CE74F-C2F5-4075-B958-FFE3174EE3A5}" type="datetime4">
              <a:rPr lang="en-AU" smtClean="0">
                <a:solidFill>
                  <a:srgbClr val="425968"/>
                </a:solidFill>
              </a:rPr>
              <a:pPr/>
              <a:t>25 July 2017</a:t>
            </a:fld>
            <a:endParaRPr lang="en-AU" dirty="0">
              <a:solidFill>
                <a:srgbClr val="425968"/>
              </a:solidFill>
            </a:endParaRPr>
          </a:p>
        </p:txBody>
      </p:sp>
      <p:sp>
        <p:nvSpPr>
          <p:cNvPr id="5" name="Footer Placeholder 4"/>
          <p:cNvSpPr>
            <a:spLocks noGrp="1"/>
          </p:cNvSpPr>
          <p:nvPr>
            <p:ph type="ftr" sz="quarter" idx="11"/>
          </p:nvPr>
        </p:nvSpPr>
        <p:spPr/>
        <p:txBody>
          <a:bodyPr/>
          <a:lstStyle/>
          <a:p>
            <a:r>
              <a:rPr lang="en-AU" dirty="0" smtClean="0">
                <a:solidFill>
                  <a:srgbClr val="425968"/>
                </a:solidFill>
              </a:rPr>
              <a:t>© NSW Department of Education | Document title</a:t>
            </a:r>
            <a:endParaRPr lang="en-AU" dirty="0">
              <a:solidFill>
                <a:srgbClr val="425968"/>
              </a:solidFill>
            </a:endParaRPr>
          </a:p>
        </p:txBody>
      </p:sp>
      <p:sp>
        <p:nvSpPr>
          <p:cNvPr id="6" name="Slide Number Placeholder 5"/>
          <p:cNvSpPr>
            <a:spLocks noGrp="1"/>
          </p:cNvSpPr>
          <p:nvPr>
            <p:ph type="sldNum" sz="quarter" idx="12"/>
          </p:nvPr>
        </p:nvSpPr>
        <p:spPr/>
        <p:txBody>
          <a:bodyPr/>
          <a:lstStyle/>
          <a:p>
            <a:r>
              <a:rPr lang="en-AU" dirty="0" smtClean="0">
                <a:solidFill>
                  <a:srgbClr val="425968"/>
                </a:solidFill>
              </a:rPr>
              <a:t>Page </a:t>
            </a:r>
            <a:fld id="{4A2A1DA9-8CAF-4BCA-B496-545B076AED2D}" type="slidenum">
              <a:rPr lang="en-AU" smtClean="0">
                <a:solidFill>
                  <a:srgbClr val="425968"/>
                </a:solidFill>
              </a:rPr>
              <a:pPr/>
              <a:t>‹#›</a:t>
            </a:fld>
            <a:endParaRPr lang="en-AU" dirty="0">
              <a:solidFill>
                <a:srgbClr val="425968"/>
              </a:solidFill>
            </a:endParaRPr>
          </a:p>
        </p:txBody>
      </p:sp>
    </p:spTree>
    <p:extLst>
      <p:ext uri="{BB962C8B-B14F-4D97-AF65-F5344CB8AC3E}">
        <p14:creationId xmlns:p14="http://schemas.microsoft.com/office/powerpoint/2010/main" val="4085989793"/>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 preserve="1">
  <p:cSld name="3_Title and Cont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5536" y="267494"/>
            <a:ext cx="8280920" cy="709587"/>
          </a:xfrm>
        </p:spPr>
        <p:txBody>
          <a:bodyPr/>
          <a:lstStyle>
            <a:lvl1pPr>
              <a:defRPr>
                <a:solidFill>
                  <a:schemeClr val="bg1"/>
                </a:solidFill>
              </a:defRPr>
            </a:lvl1pPr>
          </a:lstStyle>
          <a:p>
            <a:r>
              <a:rPr lang="en-US" dirty="0" smtClean="0"/>
              <a:t>Click to edit Master title style</a:t>
            </a:r>
            <a:endParaRPr lang="en-AU" dirty="0"/>
          </a:p>
        </p:txBody>
      </p:sp>
      <p:sp>
        <p:nvSpPr>
          <p:cNvPr id="3" name="Content Placeholder 2"/>
          <p:cNvSpPr>
            <a:spLocks noGrp="1"/>
          </p:cNvSpPr>
          <p:nvPr>
            <p:ph idx="1"/>
          </p:nvPr>
        </p:nvSpPr>
        <p:spPr>
          <a:xfrm>
            <a:off x="395536" y="1200153"/>
            <a:ext cx="8280920" cy="3531839"/>
          </a:xfrm>
        </p:spPr>
        <p:txBody>
          <a:bodyPr>
            <a:normAutofit/>
          </a:bodyPr>
          <a:lstStyle>
            <a:lvl1pPr>
              <a:defRPr sz="1100">
                <a:solidFill>
                  <a:schemeClr val="bg1"/>
                </a:solidFill>
              </a:defRPr>
            </a:lvl1pPr>
            <a:lvl2pPr>
              <a:defRPr sz="100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20" name="Date Placeholder 19"/>
          <p:cNvSpPr>
            <a:spLocks noGrp="1"/>
          </p:cNvSpPr>
          <p:nvPr>
            <p:ph type="dt" sz="half" idx="10"/>
          </p:nvPr>
        </p:nvSpPr>
        <p:spPr/>
        <p:txBody>
          <a:bodyPr/>
          <a:lstStyle>
            <a:lvl1pPr>
              <a:defRPr>
                <a:solidFill>
                  <a:schemeClr val="bg1"/>
                </a:solidFill>
              </a:defRPr>
            </a:lvl1pPr>
          </a:lstStyle>
          <a:p>
            <a:fld id="{965FADBB-9A6F-49B6-A11A-7E10E7916C9D}" type="datetime4">
              <a:rPr lang="en-AU" smtClean="0">
                <a:solidFill>
                  <a:prstClr val="white"/>
                </a:solidFill>
              </a:rPr>
              <a:pPr/>
              <a:t>25 July 2017</a:t>
            </a:fld>
            <a:endParaRPr lang="en-AU" dirty="0">
              <a:solidFill>
                <a:prstClr val="white"/>
              </a:solidFill>
            </a:endParaRPr>
          </a:p>
        </p:txBody>
      </p:sp>
      <p:sp>
        <p:nvSpPr>
          <p:cNvPr id="21" name="Footer Placeholder 20"/>
          <p:cNvSpPr>
            <a:spLocks noGrp="1"/>
          </p:cNvSpPr>
          <p:nvPr>
            <p:ph type="ftr" sz="quarter" idx="11"/>
          </p:nvPr>
        </p:nvSpPr>
        <p:spPr/>
        <p:txBody>
          <a:bodyPr/>
          <a:lstStyle>
            <a:lvl1pPr>
              <a:defRPr>
                <a:solidFill>
                  <a:schemeClr val="bg1"/>
                </a:solidFill>
              </a:defRPr>
            </a:lvl1pPr>
          </a:lstStyle>
          <a:p>
            <a:r>
              <a:rPr lang="en-AU" dirty="0" smtClean="0">
                <a:solidFill>
                  <a:prstClr val="white"/>
                </a:solidFill>
              </a:rPr>
              <a:t>© NSW Department of Education | </a:t>
            </a:r>
            <a:r>
              <a:rPr lang="en-US" dirty="0" smtClean="0">
                <a:solidFill>
                  <a:prstClr val="white"/>
                </a:solidFill>
              </a:rPr>
              <a:t>Document title</a:t>
            </a:r>
            <a:endParaRPr lang="en-AU" dirty="0">
              <a:solidFill>
                <a:prstClr val="white"/>
              </a:solidFill>
            </a:endParaRPr>
          </a:p>
        </p:txBody>
      </p:sp>
      <p:sp>
        <p:nvSpPr>
          <p:cNvPr id="22" name="Slide Number Placeholder 21"/>
          <p:cNvSpPr>
            <a:spLocks noGrp="1"/>
          </p:cNvSpPr>
          <p:nvPr>
            <p:ph type="sldNum" sz="quarter" idx="12"/>
          </p:nvPr>
        </p:nvSpPr>
        <p:spPr/>
        <p:txBody>
          <a:bodyPr/>
          <a:lstStyle>
            <a:lvl1pPr>
              <a:defRPr>
                <a:solidFill>
                  <a:schemeClr val="bg1"/>
                </a:solidFill>
              </a:defRPr>
            </a:lvl1pPr>
          </a:lstStyle>
          <a:p>
            <a:r>
              <a:rPr lang="en-AU" dirty="0" smtClean="0">
                <a:solidFill>
                  <a:prstClr val="white"/>
                </a:solidFill>
              </a:rPr>
              <a:t>Page </a:t>
            </a:r>
            <a:fld id="{4A2A1DA9-8CAF-4BCA-B496-545B076AED2D}" type="slidenum">
              <a:rPr lang="en-AU" smtClean="0">
                <a:solidFill>
                  <a:prstClr val="white"/>
                </a:solidFill>
              </a:rPr>
              <a:pPr/>
              <a:t>‹#›</a:t>
            </a:fld>
            <a:endParaRPr lang="en-AU" dirty="0">
              <a:solidFill>
                <a:prstClr val="white"/>
              </a:solidFill>
            </a:endParaRPr>
          </a:p>
        </p:txBody>
      </p:sp>
      <p:cxnSp>
        <p:nvCxnSpPr>
          <p:cNvPr id="7" name="Straight Connector 6"/>
          <p:cNvCxnSpPr/>
          <p:nvPr userDrawn="1"/>
        </p:nvCxnSpPr>
        <p:spPr>
          <a:xfrm>
            <a:off x="395536" y="987574"/>
            <a:ext cx="82809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674481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pic>
        <p:nvPicPr>
          <p:cNvPr id="23"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6214" r="32686" b="10140"/>
          <a:stretch/>
        </p:blipFill>
        <p:spPr bwMode="auto">
          <a:xfrm>
            <a:off x="6300192" y="2157"/>
            <a:ext cx="2843808" cy="514134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6300192" y="0"/>
            <a:ext cx="2843808" cy="5143500"/>
          </a:xfrm>
          <a:prstGeom prst="rect">
            <a:avLst/>
          </a:prstGeom>
          <a:solidFill>
            <a:schemeClr val="tx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AU" dirty="0">
              <a:solidFill>
                <a:prstClr val="white"/>
              </a:solidFill>
            </a:endParaRPr>
          </a:p>
        </p:txBody>
      </p:sp>
      <p:cxnSp>
        <p:nvCxnSpPr>
          <p:cNvPr id="13" name="Straight Connector 12"/>
          <p:cNvCxnSpPr/>
          <p:nvPr userDrawn="1"/>
        </p:nvCxnSpPr>
        <p:spPr>
          <a:xfrm>
            <a:off x="6300192" y="987574"/>
            <a:ext cx="230425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5536" y="267494"/>
            <a:ext cx="5616624" cy="709587"/>
          </a:xfrm>
        </p:spPr>
        <p:txBody>
          <a:bodyPr/>
          <a:lstStyle/>
          <a:p>
            <a:r>
              <a:rPr lang="en-US" dirty="0" smtClean="0"/>
              <a:t>Click to edit Master title style</a:t>
            </a:r>
            <a:endParaRPr lang="en-AU" dirty="0"/>
          </a:p>
        </p:txBody>
      </p:sp>
      <p:sp>
        <p:nvSpPr>
          <p:cNvPr id="3" name="Content Placeholder 2"/>
          <p:cNvSpPr>
            <a:spLocks noGrp="1"/>
          </p:cNvSpPr>
          <p:nvPr>
            <p:ph idx="1"/>
          </p:nvPr>
        </p:nvSpPr>
        <p:spPr>
          <a:xfrm>
            <a:off x="395536" y="1200153"/>
            <a:ext cx="5616624" cy="3531839"/>
          </a:xfrm>
        </p:spPr>
        <p:txBody>
          <a:bodyPr>
            <a:normAutofit/>
          </a:bodyPr>
          <a:lstStyle>
            <a:lvl1pPr>
              <a:defRPr sz="1100"/>
            </a:lvl1pPr>
            <a:lvl2pPr>
              <a:defRPr sz="1000"/>
            </a:lvl2pPr>
            <a:lvl3pPr>
              <a:defRPr sz="1000"/>
            </a:lvl3pPr>
            <a:lvl4pPr>
              <a:defRPr sz="900"/>
            </a:lvl4pPr>
            <a:lvl5pPr>
              <a:defRPr sz="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20" name="Date Placeholder 19"/>
          <p:cNvSpPr>
            <a:spLocks noGrp="1"/>
          </p:cNvSpPr>
          <p:nvPr>
            <p:ph type="dt" sz="half" idx="10"/>
          </p:nvPr>
        </p:nvSpPr>
        <p:spPr/>
        <p:txBody>
          <a:bodyPr/>
          <a:lstStyle>
            <a:lvl1pPr>
              <a:defRPr>
                <a:solidFill>
                  <a:schemeClr val="bg1"/>
                </a:solidFill>
              </a:defRPr>
            </a:lvl1pPr>
          </a:lstStyle>
          <a:p>
            <a:fld id="{4F738D1B-B7CB-48AB-828E-3BBC5D4A4907}" type="datetime4">
              <a:rPr lang="en-AU" smtClean="0">
                <a:solidFill>
                  <a:prstClr val="white"/>
                </a:solidFill>
              </a:rPr>
              <a:pPr/>
              <a:t>25 July 2017</a:t>
            </a:fld>
            <a:endParaRPr lang="en-AU" dirty="0">
              <a:solidFill>
                <a:prstClr val="white"/>
              </a:solidFill>
            </a:endParaRPr>
          </a:p>
        </p:txBody>
      </p:sp>
      <p:sp>
        <p:nvSpPr>
          <p:cNvPr id="21" name="Footer Placeholder 20"/>
          <p:cNvSpPr>
            <a:spLocks noGrp="1"/>
          </p:cNvSpPr>
          <p:nvPr>
            <p:ph type="ftr" sz="quarter" idx="11"/>
          </p:nvPr>
        </p:nvSpPr>
        <p:spPr/>
        <p:txBody>
          <a:bodyPr/>
          <a:lstStyle/>
          <a:p>
            <a:r>
              <a:rPr lang="en-AU" dirty="0" smtClean="0">
                <a:solidFill>
                  <a:srgbClr val="425968"/>
                </a:solidFill>
              </a:rPr>
              <a:t>© NSW Department of Education | Document title</a:t>
            </a:r>
            <a:endParaRPr lang="en-AU" dirty="0">
              <a:solidFill>
                <a:srgbClr val="425968"/>
              </a:solidFill>
            </a:endParaRPr>
          </a:p>
        </p:txBody>
      </p:sp>
      <p:sp>
        <p:nvSpPr>
          <p:cNvPr id="22" name="Slide Number Placeholder 21"/>
          <p:cNvSpPr>
            <a:spLocks noGrp="1"/>
          </p:cNvSpPr>
          <p:nvPr>
            <p:ph type="sldNum" sz="quarter" idx="12"/>
          </p:nvPr>
        </p:nvSpPr>
        <p:spPr/>
        <p:txBody>
          <a:bodyPr/>
          <a:lstStyle/>
          <a:p>
            <a:r>
              <a:rPr lang="en-AU" dirty="0" smtClean="0">
                <a:solidFill>
                  <a:srgbClr val="425968"/>
                </a:solidFill>
              </a:rPr>
              <a:t>Page </a:t>
            </a:r>
            <a:fld id="{4A2A1DA9-8CAF-4BCA-B496-545B076AED2D}" type="slidenum">
              <a:rPr lang="en-AU" smtClean="0">
                <a:solidFill>
                  <a:srgbClr val="425968"/>
                </a:solidFill>
              </a:rPr>
              <a:pPr/>
              <a:t>‹#›</a:t>
            </a:fld>
            <a:endParaRPr lang="en-AU" dirty="0">
              <a:solidFill>
                <a:srgbClr val="425968"/>
              </a:solidFill>
            </a:endParaRPr>
          </a:p>
        </p:txBody>
      </p:sp>
    </p:spTree>
    <p:extLst>
      <p:ext uri="{BB962C8B-B14F-4D97-AF65-F5344CB8AC3E}">
        <p14:creationId xmlns:p14="http://schemas.microsoft.com/office/powerpoint/2010/main" val="2517292814"/>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sp>
        <p:nvSpPr>
          <p:cNvPr id="16" name="Rectangle 15"/>
          <p:cNvSpPr/>
          <p:nvPr userDrawn="1"/>
        </p:nvSpPr>
        <p:spPr>
          <a:xfrm>
            <a:off x="0" y="4555926"/>
            <a:ext cx="9144000" cy="669166"/>
          </a:xfrm>
          <a:prstGeom prst="rect">
            <a:avLst/>
          </a:prstGeom>
          <a:solidFill>
            <a:srgbClr val="425968"/>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AU" dirty="0">
              <a:solidFill>
                <a:prstClr val="white"/>
              </a:solidFill>
            </a:endParaRPr>
          </a:p>
        </p:txBody>
      </p:sp>
      <p:sp>
        <p:nvSpPr>
          <p:cNvPr id="12" name="Rectangle 11"/>
          <p:cNvSpPr/>
          <p:nvPr userDrawn="1"/>
        </p:nvSpPr>
        <p:spPr>
          <a:xfrm>
            <a:off x="0" y="0"/>
            <a:ext cx="9144000" cy="1707654"/>
          </a:xfrm>
          <a:prstGeom prst="rect">
            <a:avLst/>
          </a:prstGeom>
          <a:solidFill>
            <a:srgbClr val="00ABC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AU" dirty="0">
              <a:solidFill>
                <a:prstClr val="white"/>
              </a:solidFill>
            </a:endParaRPr>
          </a:p>
        </p:txBody>
      </p:sp>
      <p:pic>
        <p:nvPicPr>
          <p:cNvPr id="4098" name="Picture 2" descr="C:\Users\johnAq\Desktop\images\DoE_Corporate_PPT_2015_Page_05_Image_0001.jp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501" b="5501"/>
          <a:stretch/>
        </p:blipFill>
        <p:spPr bwMode="auto">
          <a:xfrm>
            <a:off x="0" y="1707654"/>
            <a:ext cx="9144000" cy="2848272"/>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idx="1"/>
          </p:nvPr>
        </p:nvSpPr>
        <p:spPr>
          <a:xfrm>
            <a:off x="395538" y="1059582"/>
            <a:ext cx="7272808" cy="648072"/>
          </a:xfrm>
        </p:spPr>
        <p:txBody>
          <a:bodyPr lIns="0" anchor="t">
            <a:normAutofit/>
          </a:bodyPr>
          <a:lstStyle>
            <a:lvl1pPr marL="0" indent="0">
              <a:buNone/>
              <a:defRPr sz="1800">
                <a:solidFill>
                  <a:schemeClr val="bg1"/>
                </a:solidFill>
              </a:defRPr>
            </a:lvl1pPr>
            <a:lvl2pPr marL="457166" indent="0">
              <a:buNone/>
              <a:defRPr sz="1800">
                <a:solidFill>
                  <a:schemeClr val="tx1">
                    <a:tint val="75000"/>
                  </a:schemeClr>
                </a:solidFill>
              </a:defRPr>
            </a:lvl2pPr>
            <a:lvl3pPr marL="914333" indent="0">
              <a:buNone/>
              <a:defRPr sz="1600">
                <a:solidFill>
                  <a:schemeClr val="tx1">
                    <a:tint val="75000"/>
                  </a:schemeClr>
                </a:solidFill>
              </a:defRPr>
            </a:lvl3pPr>
            <a:lvl4pPr marL="1371498" indent="0">
              <a:buNone/>
              <a:defRPr sz="1400">
                <a:solidFill>
                  <a:schemeClr val="tx1">
                    <a:tint val="75000"/>
                  </a:schemeClr>
                </a:solidFill>
              </a:defRPr>
            </a:lvl4pPr>
            <a:lvl5pPr marL="1828664" indent="0">
              <a:buNone/>
              <a:defRPr sz="1400">
                <a:solidFill>
                  <a:schemeClr val="tx1">
                    <a:tint val="75000"/>
                  </a:schemeClr>
                </a:solidFill>
              </a:defRPr>
            </a:lvl5pPr>
            <a:lvl6pPr marL="2285829" indent="0">
              <a:buNone/>
              <a:defRPr sz="1400">
                <a:solidFill>
                  <a:schemeClr val="tx1">
                    <a:tint val="75000"/>
                  </a:schemeClr>
                </a:solidFill>
              </a:defRPr>
            </a:lvl6pPr>
            <a:lvl7pPr marL="2742995" indent="0">
              <a:buNone/>
              <a:defRPr sz="1400">
                <a:solidFill>
                  <a:schemeClr val="tx1">
                    <a:tint val="75000"/>
                  </a:schemeClr>
                </a:solidFill>
              </a:defRPr>
            </a:lvl7pPr>
            <a:lvl8pPr marL="3200160" indent="0">
              <a:buNone/>
              <a:defRPr sz="1400">
                <a:solidFill>
                  <a:schemeClr val="tx1">
                    <a:tint val="75000"/>
                  </a:schemeClr>
                </a:solidFill>
              </a:defRPr>
            </a:lvl8pPr>
            <a:lvl9pPr marL="3657326" indent="0">
              <a:buNone/>
              <a:defRPr sz="1400">
                <a:solidFill>
                  <a:schemeClr val="tx1">
                    <a:tint val="75000"/>
                  </a:schemeClr>
                </a:solidFill>
              </a:defRPr>
            </a:lvl9pPr>
          </a:lstStyle>
          <a:p>
            <a:pPr lvl="0"/>
            <a:r>
              <a:rPr lang="en-US" dirty="0" smtClean="0"/>
              <a:t>Click to edit Master text styles</a:t>
            </a:r>
          </a:p>
        </p:txBody>
      </p:sp>
      <p:cxnSp>
        <p:nvCxnSpPr>
          <p:cNvPr id="11" name="Straight Connector 10"/>
          <p:cNvCxnSpPr>
            <a:endCxn id="14" idx="2"/>
          </p:cNvCxnSpPr>
          <p:nvPr userDrawn="1"/>
        </p:nvCxnSpPr>
        <p:spPr>
          <a:xfrm>
            <a:off x="395536" y="987574"/>
            <a:ext cx="741682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Oval 13"/>
          <p:cNvSpPr/>
          <p:nvPr userDrawn="1"/>
        </p:nvSpPr>
        <p:spPr>
          <a:xfrm>
            <a:off x="7812360" y="555526"/>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defTabSz="685766"/>
            <a:endParaRPr lang="en-AU" dirty="0">
              <a:solidFill>
                <a:prstClr val="white"/>
              </a:solidFill>
            </a:endParaRPr>
          </a:p>
        </p:txBody>
      </p:sp>
      <p:sp>
        <p:nvSpPr>
          <p:cNvPr id="19" name="Title 18"/>
          <p:cNvSpPr>
            <a:spLocks noGrp="1"/>
          </p:cNvSpPr>
          <p:nvPr>
            <p:ph type="title"/>
          </p:nvPr>
        </p:nvSpPr>
        <p:spPr/>
        <p:txBody>
          <a:bodyPr/>
          <a:lstStyle>
            <a:lvl1pPr>
              <a:defRPr>
                <a:solidFill>
                  <a:schemeClr val="bg1"/>
                </a:solidFill>
              </a:defRPr>
            </a:lvl1pPr>
          </a:lstStyle>
          <a:p>
            <a:r>
              <a:rPr lang="en-US" dirty="0" smtClean="0"/>
              <a:t>Click to edit Master title style</a:t>
            </a:r>
            <a:endParaRPr lang="en-AU" dirty="0"/>
          </a:p>
        </p:txBody>
      </p:sp>
      <p:sp>
        <p:nvSpPr>
          <p:cNvPr id="20" name="Date Placeholder 19"/>
          <p:cNvSpPr>
            <a:spLocks noGrp="1"/>
          </p:cNvSpPr>
          <p:nvPr>
            <p:ph type="dt" sz="half" idx="10"/>
          </p:nvPr>
        </p:nvSpPr>
        <p:spPr/>
        <p:txBody>
          <a:bodyPr/>
          <a:lstStyle>
            <a:lvl1pPr>
              <a:defRPr>
                <a:solidFill>
                  <a:schemeClr val="bg1"/>
                </a:solidFill>
              </a:defRPr>
            </a:lvl1pPr>
          </a:lstStyle>
          <a:p>
            <a:fld id="{2624536D-FED3-495B-B3FE-54ED69616E85}" type="datetime4">
              <a:rPr lang="en-AU" smtClean="0">
                <a:solidFill>
                  <a:prstClr val="white"/>
                </a:solidFill>
              </a:rPr>
              <a:pPr/>
              <a:t>25 July 2017</a:t>
            </a:fld>
            <a:endParaRPr lang="en-AU" dirty="0">
              <a:solidFill>
                <a:prstClr val="white"/>
              </a:solidFill>
            </a:endParaRPr>
          </a:p>
        </p:txBody>
      </p:sp>
      <p:sp>
        <p:nvSpPr>
          <p:cNvPr id="21" name="Footer Placeholder 20"/>
          <p:cNvSpPr>
            <a:spLocks noGrp="1"/>
          </p:cNvSpPr>
          <p:nvPr>
            <p:ph type="ftr" sz="quarter" idx="11"/>
          </p:nvPr>
        </p:nvSpPr>
        <p:spPr/>
        <p:txBody>
          <a:bodyPr/>
          <a:lstStyle>
            <a:lvl1pPr>
              <a:defRPr>
                <a:solidFill>
                  <a:schemeClr val="bg1"/>
                </a:solidFill>
              </a:defRPr>
            </a:lvl1pPr>
          </a:lstStyle>
          <a:p>
            <a:r>
              <a:rPr lang="en-AU" dirty="0" smtClean="0">
                <a:solidFill>
                  <a:prstClr val="white"/>
                </a:solidFill>
              </a:rPr>
              <a:t>© NSW Department of Education | </a:t>
            </a:r>
            <a:r>
              <a:rPr lang="en-US" dirty="0" smtClean="0">
                <a:solidFill>
                  <a:prstClr val="white"/>
                </a:solidFill>
              </a:rPr>
              <a:t>Document title</a:t>
            </a:r>
            <a:endParaRPr lang="en-AU" dirty="0">
              <a:solidFill>
                <a:prstClr val="white"/>
              </a:solidFill>
            </a:endParaRPr>
          </a:p>
        </p:txBody>
      </p:sp>
      <p:sp>
        <p:nvSpPr>
          <p:cNvPr id="22" name="Slide Number Placeholder 21"/>
          <p:cNvSpPr>
            <a:spLocks noGrp="1"/>
          </p:cNvSpPr>
          <p:nvPr>
            <p:ph type="sldNum" sz="quarter" idx="12"/>
          </p:nvPr>
        </p:nvSpPr>
        <p:spPr/>
        <p:txBody>
          <a:bodyPr/>
          <a:lstStyle>
            <a:lvl1pPr>
              <a:defRPr>
                <a:solidFill>
                  <a:schemeClr val="bg1"/>
                </a:solidFill>
              </a:defRPr>
            </a:lvl1pPr>
          </a:lstStyle>
          <a:p>
            <a:r>
              <a:rPr lang="en-AU" dirty="0" smtClean="0">
                <a:solidFill>
                  <a:prstClr val="white"/>
                </a:solidFill>
              </a:rPr>
              <a:t>Page </a:t>
            </a:r>
            <a:fld id="{4A2A1DA9-8CAF-4BCA-B496-545B076AED2D}" type="slidenum">
              <a:rPr lang="en-AU" smtClean="0">
                <a:solidFill>
                  <a:prstClr val="white"/>
                </a:solidFill>
              </a:rPr>
              <a:pPr/>
              <a:t>‹#›</a:t>
            </a:fld>
            <a:endParaRPr lang="en-AU" dirty="0">
              <a:solidFill>
                <a:prstClr val="white"/>
              </a:solidFill>
            </a:endParaRPr>
          </a:p>
        </p:txBody>
      </p:sp>
      <p:grpSp>
        <p:nvGrpSpPr>
          <p:cNvPr id="13" name="Group 12"/>
          <p:cNvGrpSpPr/>
          <p:nvPr userDrawn="1"/>
        </p:nvGrpSpPr>
        <p:grpSpPr>
          <a:xfrm>
            <a:off x="8048041" y="853827"/>
            <a:ext cx="392738" cy="253170"/>
            <a:chOff x="5503863" y="2646363"/>
            <a:chExt cx="576262" cy="371476"/>
          </a:xfrm>
          <a:solidFill>
            <a:schemeClr val="bg1"/>
          </a:solidFill>
        </p:grpSpPr>
        <p:sp>
          <p:nvSpPr>
            <p:cNvPr id="15"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17"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18"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sp>
          <p:nvSpPr>
            <p:cNvPr id="23"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defTabSz="685766"/>
              <a:endParaRPr lang="en-AU" dirty="0">
                <a:solidFill>
                  <a:prstClr val="black"/>
                </a:solidFill>
              </a:endParaRPr>
            </a:p>
          </p:txBody>
        </p:sp>
      </p:grpSp>
    </p:spTree>
    <p:extLst>
      <p:ext uri="{BB962C8B-B14F-4D97-AF65-F5344CB8AC3E}">
        <p14:creationId xmlns:p14="http://schemas.microsoft.com/office/powerpoint/2010/main" val="2901042050"/>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AU"/>
          </a:p>
        </p:txBody>
      </p:sp>
      <p:cxnSp>
        <p:nvCxnSpPr>
          <p:cNvPr id="12" name="Straight Connector 11"/>
          <p:cNvCxnSpPr/>
          <p:nvPr userDrawn="1"/>
        </p:nvCxnSpPr>
        <p:spPr>
          <a:xfrm>
            <a:off x="395536" y="987574"/>
            <a:ext cx="82809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Date Placeholder 12"/>
          <p:cNvSpPr>
            <a:spLocks noGrp="1"/>
          </p:cNvSpPr>
          <p:nvPr>
            <p:ph type="dt" sz="half" idx="10"/>
          </p:nvPr>
        </p:nvSpPr>
        <p:spPr/>
        <p:txBody>
          <a:bodyPr/>
          <a:lstStyle>
            <a:lvl1pPr>
              <a:defRPr>
                <a:solidFill>
                  <a:schemeClr val="bg1"/>
                </a:solidFill>
              </a:defRPr>
            </a:lvl1pPr>
          </a:lstStyle>
          <a:p>
            <a:fld id="{E3770954-29DF-465D-BED8-DA6A97ADF9AF}" type="datetime4">
              <a:rPr lang="en-AU" smtClean="0">
                <a:solidFill>
                  <a:prstClr val="white"/>
                </a:solidFill>
              </a:rPr>
              <a:pPr/>
              <a:t>25 July 2017</a:t>
            </a:fld>
            <a:endParaRPr lang="en-AU" dirty="0">
              <a:solidFill>
                <a:prstClr val="white"/>
              </a:solidFill>
            </a:endParaRPr>
          </a:p>
        </p:txBody>
      </p:sp>
      <p:sp>
        <p:nvSpPr>
          <p:cNvPr id="14" name="Footer Placeholder 13"/>
          <p:cNvSpPr>
            <a:spLocks noGrp="1"/>
          </p:cNvSpPr>
          <p:nvPr>
            <p:ph type="ftr" sz="quarter" idx="11"/>
          </p:nvPr>
        </p:nvSpPr>
        <p:spPr/>
        <p:txBody>
          <a:bodyPr/>
          <a:lstStyle>
            <a:lvl1pPr>
              <a:defRPr>
                <a:solidFill>
                  <a:schemeClr val="bg1"/>
                </a:solidFill>
              </a:defRPr>
            </a:lvl1pPr>
          </a:lstStyle>
          <a:p>
            <a:r>
              <a:rPr lang="en-AU" dirty="0" smtClean="0">
                <a:solidFill>
                  <a:prstClr val="white"/>
                </a:solidFill>
              </a:rPr>
              <a:t>© NSW Department of Education | </a:t>
            </a:r>
            <a:r>
              <a:rPr lang="en-US" dirty="0" smtClean="0">
                <a:solidFill>
                  <a:prstClr val="white"/>
                </a:solidFill>
              </a:rPr>
              <a:t>Document title</a:t>
            </a:r>
            <a:endParaRPr lang="en-AU" dirty="0">
              <a:solidFill>
                <a:prstClr val="white"/>
              </a:solidFill>
            </a:endParaRPr>
          </a:p>
        </p:txBody>
      </p:sp>
      <p:sp>
        <p:nvSpPr>
          <p:cNvPr id="15" name="Slide Number Placeholder 14"/>
          <p:cNvSpPr>
            <a:spLocks noGrp="1"/>
          </p:cNvSpPr>
          <p:nvPr>
            <p:ph type="sldNum" sz="quarter" idx="12"/>
          </p:nvPr>
        </p:nvSpPr>
        <p:spPr/>
        <p:txBody>
          <a:bodyPr/>
          <a:lstStyle>
            <a:lvl1pPr>
              <a:defRPr>
                <a:solidFill>
                  <a:schemeClr val="bg1"/>
                </a:solidFill>
              </a:defRPr>
            </a:lvl1pPr>
          </a:lstStyle>
          <a:p>
            <a:r>
              <a:rPr lang="en-AU" dirty="0" smtClean="0">
                <a:solidFill>
                  <a:prstClr val="white"/>
                </a:solidFill>
              </a:rPr>
              <a:t>Page </a:t>
            </a:r>
            <a:fld id="{4A2A1DA9-8CAF-4BCA-B496-545B076AED2D}" type="slidenum">
              <a:rPr lang="en-AU" smtClean="0">
                <a:solidFill>
                  <a:prstClr val="white"/>
                </a:solidFill>
              </a:rPr>
              <a:pPr/>
              <a:t>‹#›</a:t>
            </a:fld>
            <a:endParaRPr lang="en-AU" dirty="0">
              <a:solidFill>
                <a:prstClr val="white"/>
              </a:solidFill>
            </a:endParaRPr>
          </a:p>
        </p:txBody>
      </p:sp>
    </p:spTree>
    <p:extLst>
      <p:ext uri="{BB962C8B-B14F-4D97-AF65-F5344CB8AC3E}">
        <p14:creationId xmlns:p14="http://schemas.microsoft.com/office/powerpoint/2010/main" val="314985798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pic>
        <p:nvPicPr>
          <p:cNvPr id="94"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0140"/>
          <a:stretch/>
        </p:blipFill>
        <p:spPr bwMode="auto">
          <a:xfrm>
            <a:off x="0" y="2157"/>
            <a:ext cx="9144000" cy="5141344"/>
          </a:xfrm>
          <a:prstGeom prst="rect">
            <a:avLst/>
          </a:prstGeom>
          <a:noFill/>
          <a:extLst>
            <a:ext uri="{909E8E84-426E-40DD-AFC4-6F175D3DCCD1}">
              <a14:hiddenFill xmlns:a14="http://schemas.microsoft.com/office/drawing/2010/main">
                <a:solidFill>
                  <a:srgbClr val="FFFFFF"/>
                </a:solidFill>
              </a14:hiddenFill>
            </a:ext>
          </a:extLst>
        </p:spPr>
      </p:pic>
      <p:sp>
        <p:nvSpPr>
          <p:cNvPr id="1043" name="Rectangle 1042"/>
          <p:cNvSpPr/>
          <p:nvPr userDrawn="1"/>
        </p:nvSpPr>
        <p:spPr>
          <a:xfrm>
            <a:off x="1" y="0"/>
            <a:ext cx="7668344" cy="5143500"/>
          </a:xfrm>
          <a:prstGeom prst="rect">
            <a:avLst/>
          </a:prstGeom>
          <a:solidFill>
            <a:srgbClr val="42596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sp>
        <p:nvSpPr>
          <p:cNvPr id="2" name="Title 1"/>
          <p:cNvSpPr>
            <a:spLocks noGrp="1"/>
          </p:cNvSpPr>
          <p:nvPr>
            <p:ph type="ctrTitle"/>
          </p:nvPr>
        </p:nvSpPr>
        <p:spPr>
          <a:xfrm>
            <a:off x="395536" y="1563639"/>
            <a:ext cx="5243264" cy="1224136"/>
          </a:xfrm>
        </p:spPr>
        <p:txBody>
          <a:bodyPr lIns="0" anchor="b"/>
          <a:lstStyle>
            <a:lvl1pPr>
              <a:defRPr sz="2800" cap="all" baseline="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395536" y="2986659"/>
            <a:ext cx="5243264" cy="881236"/>
          </a:xfrm>
          <a:solidFill>
            <a:srgbClr val="FFFFFF"/>
          </a:solidFill>
        </p:spPr>
        <p:txBody>
          <a:bodyPr lIns="89996" anchor="ctr">
            <a:normAutofit/>
          </a:bodyPr>
          <a:lstStyle>
            <a:lvl1pPr marL="0" indent="0" algn="l">
              <a:spcBef>
                <a:spcPts val="0"/>
              </a:spcBef>
              <a:buNone/>
              <a:defRPr sz="2000">
                <a:solidFill>
                  <a:schemeClr val="accent1"/>
                </a:solidFill>
                <a:latin typeface="+mn-lt"/>
              </a:defRPr>
            </a:lvl1pPr>
            <a:lvl2pPr marL="457178" indent="0" algn="ctr">
              <a:buNone/>
              <a:defRPr>
                <a:solidFill>
                  <a:schemeClr val="tx1">
                    <a:tint val="75000"/>
                  </a:schemeClr>
                </a:solidFill>
              </a:defRPr>
            </a:lvl2pPr>
            <a:lvl3pPr marL="914355"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4"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dirty="0" smtClean="0"/>
              <a:t>Click to edit Master subtitle style</a:t>
            </a:r>
            <a:endParaRPr lang="en-AU" dirty="0"/>
          </a:p>
        </p:txBody>
      </p:sp>
      <p:grpSp>
        <p:nvGrpSpPr>
          <p:cNvPr id="53" name="Group 52"/>
          <p:cNvGrpSpPr>
            <a:grpSpLocks noChangeAspect="1"/>
          </p:cNvGrpSpPr>
          <p:nvPr userDrawn="1"/>
        </p:nvGrpSpPr>
        <p:grpSpPr>
          <a:xfrm>
            <a:off x="395538" y="351797"/>
            <a:ext cx="1400854" cy="496929"/>
            <a:chOff x="-3190875" y="-179387"/>
            <a:chExt cx="15528925" cy="5508625"/>
          </a:xfrm>
        </p:grpSpPr>
        <p:sp>
          <p:nvSpPr>
            <p:cNvPr id="54" name="Freeform 7"/>
            <p:cNvSpPr>
              <a:spLocks/>
            </p:cNvSpPr>
            <p:nvPr userDrawn="1"/>
          </p:nvSpPr>
          <p:spPr bwMode="auto">
            <a:xfrm>
              <a:off x="2598738" y="250825"/>
              <a:ext cx="98425" cy="5078413"/>
            </a:xfrm>
            <a:custGeom>
              <a:avLst/>
              <a:gdLst>
                <a:gd name="T0" fmla="*/ 13 w 26"/>
                <a:gd name="T1" fmla="*/ 0 h 1354"/>
                <a:gd name="T2" fmla="*/ 0 w 26"/>
                <a:gd name="T3" fmla="*/ 13 h 1354"/>
                <a:gd name="T4" fmla="*/ 0 w 26"/>
                <a:gd name="T5" fmla="*/ 1342 h 1354"/>
                <a:gd name="T6" fmla="*/ 13 w 26"/>
                <a:gd name="T7" fmla="*/ 1354 h 1354"/>
                <a:gd name="T8" fmla="*/ 26 w 26"/>
                <a:gd name="T9" fmla="*/ 1342 h 1354"/>
                <a:gd name="T10" fmla="*/ 26 w 26"/>
                <a:gd name="T11" fmla="*/ 13 h 1354"/>
                <a:gd name="T12" fmla="*/ 13 w 26"/>
                <a:gd name="T13" fmla="*/ 0 h 1354"/>
              </a:gdLst>
              <a:ahLst/>
              <a:cxnLst>
                <a:cxn ang="0">
                  <a:pos x="T0" y="T1"/>
                </a:cxn>
                <a:cxn ang="0">
                  <a:pos x="T2" y="T3"/>
                </a:cxn>
                <a:cxn ang="0">
                  <a:pos x="T4" y="T5"/>
                </a:cxn>
                <a:cxn ang="0">
                  <a:pos x="T6" y="T7"/>
                </a:cxn>
                <a:cxn ang="0">
                  <a:pos x="T8" y="T9"/>
                </a:cxn>
                <a:cxn ang="0">
                  <a:pos x="T10" y="T11"/>
                </a:cxn>
                <a:cxn ang="0">
                  <a:pos x="T12" y="T13"/>
                </a:cxn>
              </a:cxnLst>
              <a:rect l="0" t="0" r="r" b="b"/>
              <a:pathLst>
                <a:path w="26" h="1354">
                  <a:moveTo>
                    <a:pt x="13" y="0"/>
                  </a:moveTo>
                  <a:cubicBezTo>
                    <a:pt x="5" y="0"/>
                    <a:pt x="0" y="6"/>
                    <a:pt x="0" y="13"/>
                  </a:cubicBezTo>
                  <a:cubicBezTo>
                    <a:pt x="0" y="1342"/>
                    <a:pt x="0" y="1342"/>
                    <a:pt x="0" y="1342"/>
                  </a:cubicBezTo>
                  <a:cubicBezTo>
                    <a:pt x="0" y="1349"/>
                    <a:pt x="5" y="1354"/>
                    <a:pt x="13" y="1354"/>
                  </a:cubicBezTo>
                  <a:cubicBezTo>
                    <a:pt x="20" y="1354"/>
                    <a:pt x="26" y="1349"/>
                    <a:pt x="26" y="1342"/>
                  </a:cubicBezTo>
                  <a:cubicBezTo>
                    <a:pt x="26" y="13"/>
                    <a:pt x="26" y="13"/>
                    <a:pt x="26" y="13"/>
                  </a:cubicBezTo>
                  <a:cubicBezTo>
                    <a:pt x="26" y="6"/>
                    <a:pt x="20" y="0"/>
                    <a:pt x="1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5" name="Freeform 8"/>
            <p:cNvSpPr>
              <a:spLocks/>
            </p:cNvSpPr>
            <p:nvPr userDrawn="1"/>
          </p:nvSpPr>
          <p:spPr bwMode="auto">
            <a:xfrm>
              <a:off x="-171450" y="3097213"/>
              <a:ext cx="1946275" cy="1508125"/>
            </a:xfrm>
            <a:custGeom>
              <a:avLst/>
              <a:gdLst>
                <a:gd name="T0" fmla="*/ 864 w 1226"/>
                <a:gd name="T1" fmla="*/ 607 h 950"/>
                <a:gd name="T2" fmla="*/ 716 w 1226"/>
                <a:gd name="T3" fmla="*/ 0 h 950"/>
                <a:gd name="T4" fmla="*/ 512 w 1226"/>
                <a:gd name="T5" fmla="*/ 0 h 950"/>
                <a:gd name="T6" fmla="*/ 361 w 1226"/>
                <a:gd name="T7" fmla="*/ 603 h 950"/>
                <a:gd name="T8" fmla="*/ 224 w 1226"/>
                <a:gd name="T9" fmla="*/ 0 h 950"/>
                <a:gd name="T10" fmla="*/ 0 w 1226"/>
                <a:gd name="T11" fmla="*/ 0 h 950"/>
                <a:gd name="T12" fmla="*/ 248 w 1226"/>
                <a:gd name="T13" fmla="*/ 950 h 950"/>
                <a:gd name="T14" fmla="*/ 467 w 1226"/>
                <a:gd name="T15" fmla="*/ 950 h 950"/>
                <a:gd name="T16" fmla="*/ 612 w 1226"/>
                <a:gd name="T17" fmla="*/ 350 h 950"/>
                <a:gd name="T18" fmla="*/ 758 w 1226"/>
                <a:gd name="T19" fmla="*/ 950 h 950"/>
                <a:gd name="T20" fmla="*/ 973 w 1226"/>
                <a:gd name="T21" fmla="*/ 950 h 950"/>
                <a:gd name="T22" fmla="*/ 975 w 1226"/>
                <a:gd name="T23" fmla="*/ 941 h 950"/>
                <a:gd name="T24" fmla="*/ 1226 w 1226"/>
                <a:gd name="T25" fmla="*/ 0 h 950"/>
                <a:gd name="T26" fmla="*/ 1006 w 1226"/>
                <a:gd name="T27" fmla="*/ 0 h 950"/>
                <a:gd name="T28" fmla="*/ 864 w 1226"/>
                <a:gd name="T29" fmla="*/ 607 h 950"/>
                <a:gd name="T30" fmla="*/ 864 w 1226"/>
                <a:gd name="T31" fmla="*/ 607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6" h="950">
                  <a:moveTo>
                    <a:pt x="864" y="607"/>
                  </a:moveTo>
                  <a:lnTo>
                    <a:pt x="716" y="0"/>
                  </a:lnTo>
                  <a:lnTo>
                    <a:pt x="512" y="0"/>
                  </a:lnTo>
                  <a:lnTo>
                    <a:pt x="361" y="603"/>
                  </a:lnTo>
                  <a:lnTo>
                    <a:pt x="224" y="0"/>
                  </a:lnTo>
                  <a:lnTo>
                    <a:pt x="0" y="0"/>
                  </a:lnTo>
                  <a:lnTo>
                    <a:pt x="248" y="950"/>
                  </a:lnTo>
                  <a:lnTo>
                    <a:pt x="467" y="950"/>
                  </a:lnTo>
                  <a:lnTo>
                    <a:pt x="612" y="350"/>
                  </a:lnTo>
                  <a:lnTo>
                    <a:pt x="758" y="950"/>
                  </a:lnTo>
                  <a:lnTo>
                    <a:pt x="973" y="950"/>
                  </a:lnTo>
                  <a:lnTo>
                    <a:pt x="975" y="941"/>
                  </a:lnTo>
                  <a:lnTo>
                    <a:pt x="1226" y="0"/>
                  </a:lnTo>
                  <a:lnTo>
                    <a:pt x="1006" y="0"/>
                  </a:lnTo>
                  <a:lnTo>
                    <a:pt x="864" y="607"/>
                  </a:lnTo>
                  <a:lnTo>
                    <a:pt x="864" y="60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6" name="Freeform 9"/>
            <p:cNvSpPr>
              <a:spLocks/>
            </p:cNvSpPr>
            <p:nvPr userDrawn="1"/>
          </p:nvSpPr>
          <p:spPr bwMode="auto">
            <a:xfrm>
              <a:off x="-2987675" y="3097213"/>
              <a:ext cx="1503363" cy="1508125"/>
            </a:xfrm>
            <a:custGeom>
              <a:avLst/>
              <a:gdLst>
                <a:gd name="T0" fmla="*/ 219 w 947"/>
                <a:gd name="T1" fmla="*/ 0 h 950"/>
                <a:gd name="T2" fmla="*/ 0 w 947"/>
                <a:gd name="T3" fmla="*/ 0 h 950"/>
                <a:gd name="T4" fmla="*/ 0 w 947"/>
                <a:gd name="T5" fmla="*/ 950 h 950"/>
                <a:gd name="T6" fmla="*/ 212 w 947"/>
                <a:gd name="T7" fmla="*/ 950 h 950"/>
                <a:gd name="T8" fmla="*/ 212 w 947"/>
                <a:gd name="T9" fmla="*/ 345 h 950"/>
                <a:gd name="T10" fmla="*/ 727 w 947"/>
                <a:gd name="T11" fmla="*/ 950 h 950"/>
                <a:gd name="T12" fmla="*/ 947 w 947"/>
                <a:gd name="T13" fmla="*/ 950 h 950"/>
                <a:gd name="T14" fmla="*/ 947 w 947"/>
                <a:gd name="T15" fmla="*/ 0 h 950"/>
                <a:gd name="T16" fmla="*/ 734 w 947"/>
                <a:gd name="T17" fmla="*/ 0 h 950"/>
                <a:gd name="T18" fmla="*/ 734 w 947"/>
                <a:gd name="T19" fmla="*/ 607 h 950"/>
                <a:gd name="T20" fmla="*/ 219 w 947"/>
                <a:gd name="T21" fmla="*/ 0 h 950"/>
                <a:gd name="T22" fmla="*/ 219 w 947"/>
                <a:gd name="T23"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950">
                  <a:moveTo>
                    <a:pt x="219" y="0"/>
                  </a:moveTo>
                  <a:lnTo>
                    <a:pt x="0" y="0"/>
                  </a:lnTo>
                  <a:lnTo>
                    <a:pt x="0" y="950"/>
                  </a:lnTo>
                  <a:lnTo>
                    <a:pt x="212" y="950"/>
                  </a:lnTo>
                  <a:lnTo>
                    <a:pt x="212" y="345"/>
                  </a:lnTo>
                  <a:lnTo>
                    <a:pt x="727" y="950"/>
                  </a:lnTo>
                  <a:lnTo>
                    <a:pt x="947" y="950"/>
                  </a:lnTo>
                  <a:lnTo>
                    <a:pt x="947" y="0"/>
                  </a:lnTo>
                  <a:lnTo>
                    <a:pt x="734" y="0"/>
                  </a:lnTo>
                  <a:lnTo>
                    <a:pt x="734" y="607"/>
                  </a:lnTo>
                  <a:lnTo>
                    <a:pt x="219" y="0"/>
                  </a:lnTo>
                  <a:lnTo>
                    <a:pt x="2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7" name="Freeform 10"/>
            <p:cNvSpPr>
              <a:spLocks/>
            </p:cNvSpPr>
            <p:nvPr userDrawn="1"/>
          </p:nvSpPr>
          <p:spPr bwMode="auto">
            <a:xfrm>
              <a:off x="-3025775" y="4822825"/>
              <a:ext cx="438150" cy="484188"/>
            </a:xfrm>
            <a:custGeom>
              <a:avLst/>
              <a:gdLst>
                <a:gd name="T0" fmla="*/ 64 w 117"/>
                <a:gd name="T1" fmla="*/ 76 h 129"/>
                <a:gd name="T2" fmla="*/ 96 w 117"/>
                <a:gd name="T3" fmla="*/ 76 h 129"/>
                <a:gd name="T4" fmla="*/ 96 w 117"/>
                <a:gd name="T5" fmla="*/ 100 h 129"/>
                <a:gd name="T6" fmla="*/ 66 w 117"/>
                <a:gd name="T7" fmla="*/ 109 h 129"/>
                <a:gd name="T8" fmla="*/ 23 w 117"/>
                <a:gd name="T9" fmla="*/ 65 h 129"/>
                <a:gd name="T10" fmla="*/ 23 w 117"/>
                <a:gd name="T11" fmla="*/ 64 h 129"/>
                <a:gd name="T12" fmla="*/ 64 w 117"/>
                <a:gd name="T13" fmla="*/ 20 h 129"/>
                <a:gd name="T14" fmla="*/ 98 w 117"/>
                <a:gd name="T15" fmla="*/ 34 h 129"/>
                <a:gd name="T16" fmla="*/ 112 w 117"/>
                <a:gd name="T17" fmla="*/ 17 h 129"/>
                <a:gd name="T18" fmla="*/ 65 w 117"/>
                <a:gd name="T19" fmla="*/ 0 h 129"/>
                <a:gd name="T20" fmla="*/ 0 w 117"/>
                <a:gd name="T21" fmla="*/ 65 h 129"/>
                <a:gd name="T22" fmla="*/ 0 w 117"/>
                <a:gd name="T23" fmla="*/ 65 h 129"/>
                <a:gd name="T24" fmla="*/ 65 w 117"/>
                <a:gd name="T25" fmla="*/ 129 h 129"/>
                <a:gd name="T26" fmla="*/ 117 w 117"/>
                <a:gd name="T27" fmla="*/ 110 h 129"/>
                <a:gd name="T28" fmla="*/ 117 w 117"/>
                <a:gd name="T29" fmla="*/ 57 h 129"/>
                <a:gd name="T30" fmla="*/ 64 w 117"/>
                <a:gd name="T31" fmla="*/ 57 h 129"/>
                <a:gd name="T32" fmla="*/ 64 w 117"/>
                <a:gd name="T33"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29">
                  <a:moveTo>
                    <a:pt x="64" y="76"/>
                  </a:moveTo>
                  <a:cubicBezTo>
                    <a:pt x="96" y="76"/>
                    <a:pt x="96" y="76"/>
                    <a:pt x="96" y="76"/>
                  </a:cubicBezTo>
                  <a:cubicBezTo>
                    <a:pt x="96" y="100"/>
                    <a:pt x="96" y="100"/>
                    <a:pt x="96" y="100"/>
                  </a:cubicBezTo>
                  <a:cubicBezTo>
                    <a:pt x="88" y="105"/>
                    <a:pt x="77" y="109"/>
                    <a:pt x="66" y="109"/>
                  </a:cubicBezTo>
                  <a:cubicBezTo>
                    <a:pt x="40" y="109"/>
                    <a:pt x="23" y="90"/>
                    <a:pt x="23" y="65"/>
                  </a:cubicBezTo>
                  <a:cubicBezTo>
                    <a:pt x="23" y="64"/>
                    <a:pt x="23" y="64"/>
                    <a:pt x="23" y="64"/>
                  </a:cubicBezTo>
                  <a:cubicBezTo>
                    <a:pt x="23" y="40"/>
                    <a:pt x="41" y="20"/>
                    <a:pt x="64" y="20"/>
                  </a:cubicBezTo>
                  <a:cubicBezTo>
                    <a:pt x="79" y="20"/>
                    <a:pt x="89" y="26"/>
                    <a:pt x="98" y="34"/>
                  </a:cubicBezTo>
                  <a:cubicBezTo>
                    <a:pt x="112" y="17"/>
                    <a:pt x="112" y="17"/>
                    <a:pt x="112" y="17"/>
                  </a:cubicBezTo>
                  <a:cubicBezTo>
                    <a:pt x="99" y="6"/>
                    <a:pt x="86" y="0"/>
                    <a:pt x="65" y="0"/>
                  </a:cubicBezTo>
                  <a:cubicBezTo>
                    <a:pt x="27" y="0"/>
                    <a:pt x="0" y="30"/>
                    <a:pt x="0" y="65"/>
                  </a:cubicBezTo>
                  <a:cubicBezTo>
                    <a:pt x="0" y="65"/>
                    <a:pt x="0" y="65"/>
                    <a:pt x="0" y="65"/>
                  </a:cubicBezTo>
                  <a:cubicBezTo>
                    <a:pt x="0" y="101"/>
                    <a:pt x="26" y="129"/>
                    <a:pt x="65" y="129"/>
                  </a:cubicBezTo>
                  <a:cubicBezTo>
                    <a:pt x="87" y="129"/>
                    <a:pt x="104" y="120"/>
                    <a:pt x="117" y="110"/>
                  </a:cubicBezTo>
                  <a:cubicBezTo>
                    <a:pt x="117" y="57"/>
                    <a:pt x="117" y="57"/>
                    <a:pt x="117" y="57"/>
                  </a:cubicBezTo>
                  <a:cubicBezTo>
                    <a:pt x="64" y="57"/>
                    <a:pt x="64" y="57"/>
                    <a:pt x="64" y="57"/>
                  </a:cubicBezTo>
                  <a:cubicBezTo>
                    <a:pt x="64" y="76"/>
                    <a:pt x="64" y="76"/>
                    <a:pt x="64" y="7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8" name="Freeform 11"/>
            <p:cNvSpPr>
              <a:spLocks noEditPoints="1"/>
            </p:cNvSpPr>
            <p:nvPr userDrawn="1"/>
          </p:nvSpPr>
          <p:spPr bwMode="auto">
            <a:xfrm>
              <a:off x="-2538413" y="4822825"/>
              <a:ext cx="487363" cy="484188"/>
            </a:xfrm>
            <a:custGeom>
              <a:avLst/>
              <a:gdLst>
                <a:gd name="T0" fmla="*/ 65 w 130"/>
                <a:gd name="T1" fmla="*/ 0 h 129"/>
                <a:gd name="T2" fmla="*/ 0 w 130"/>
                <a:gd name="T3" fmla="*/ 65 h 129"/>
                <a:gd name="T4" fmla="*/ 0 w 130"/>
                <a:gd name="T5" fmla="*/ 65 h 129"/>
                <a:gd name="T6" fmla="*/ 65 w 130"/>
                <a:gd name="T7" fmla="*/ 129 h 129"/>
                <a:gd name="T8" fmla="*/ 130 w 130"/>
                <a:gd name="T9" fmla="*/ 65 h 129"/>
                <a:gd name="T10" fmla="*/ 130 w 130"/>
                <a:gd name="T11" fmla="*/ 64 h 129"/>
                <a:gd name="T12" fmla="*/ 65 w 130"/>
                <a:gd name="T13" fmla="*/ 0 h 129"/>
                <a:gd name="T14" fmla="*/ 107 w 130"/>
                <a:gd name="T15" fmla="*/ 65 h 129"/>
                <a:gd name="T16" fmla="*/ 65 w 130"/>
                <a:gd name="T17" fmla="*/ 109 h 129"/>
                <a:gd name="T18" fmla="*/ 23 w 130"/>
                <a:gd name="T19" fmla="*/ 65 h 129"/>
                <a:gd name="T20" fmla="*/ 23 w 130"/>
                <a:gd name="T21" fmla="*/ 64 h 129"/>
                <a:gd name="T22" fmla="*/ 65 w 130"/>
                <a:gd name="T23" fmla="*/ 20 h 129"/>
                <a:gd name="T24" fmla="*/ 107 w 130"/>
                <a:gd name="T25" fmla="*/ 65 h 129"/>
                <a:gd name="T26" fmla="*/ 107 w 130"/>
                <a:gd name="T27" fmla="*/ 6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129">
                  <a:moveTo>
                    <a:pt x="65" y="0"/>
                  </a:moveTo>
                  <a:cubicBezTo>
                    <a:pt x="27" y="0"/>
                    <a:pt x="0" y="30"/>
                    <a:pt x="0" y="65"/>
                  </a:cubicBezTo>
                  <a:cubicBezTo>
                    <a:pt x="0" y="65"/>
                    <a:pt x="0" y="65"/>
                    <a:pt x="0" y="65"/>
                  </a:cubicBezTo>
                  <a:cubicBezTo>
                    <a:pt x="0" y="100"/>
                    <a:pt x="27" y="129"/>
                    <a:pt x="65" y="129"/>
                  </a:cubicBezTo>
                  <a:cubicBezTo>
                    <a:pt x="103" y="129"/>
                    <a:pt x="130" y="100"/>
                    <a:pt x="130" y="65"/>
                  </a:cubicBezTo>
                  <a:cubicBezTo>
                    <a:pt x="130" y="64"/>
                    <a:pt x="130" y="64"/>
                    <a:pt x="130" y="64"/>
                  </a:cubicBezTo>
                  <a:cubicBezTo>
                    <a:pt x="130" y="29"/>
                    <a:pt x="103" y="0"/>
                    <a:pt x="65" y="0"/>
                  </a:cubicBezTo>
                  <a:close/>
                  <a:moveTo>
                    <a:pt x="107" y="65"/>
                  </a:moveTo>
                  <a:cubicBezTo>
                    <a:pt x="107" y="89"/>
                    <a:pt x="90" y="109"/>
                    <a:pt x="65" y="109"/>
                  </a:cubicBezTo>
                  <a:cubicBezTo>
                    <a:pt x="40" y="109"/>
                    <a:pt x="23" y="89"/>
                    <a:pt x="23" y="65"/>
                  </a:cubicBezTo>
                  <a:cubicBezTo>
                    <a:pt x="23" y="64"/>
                    <a:pt x="23" y="64"/>
                    <a:pt x="23" y="64"/>
                  </a:cubicBezTo>
                  <a:cubicBezTo>
                    <a:pt x="23" y="40"/>
                    <a:pt x="40" y="20"/>
                    <a:pt x="65" y="20"/>
                  </a:cubicBezTo>
                  <a:cubicBezTo>
                    <a:pt x="89" y="20"/>
                    <a:pt x="107" y="40"/>
                    <a:pt x="107" y="65"/>
                  </a:cubicBezTo>
                  <a:cubicBezTo>
                    <a:pt x="107" y="65"/>
                    <a:pt x="107" y="65"/>
                    <a:pt x="107" y="6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9" name="Freeform 12"/>
            <p:cNvSpPr>
              <a:spLocks/>
            </p:cNvSpPr>
            <p:nvPr userDrawn="1"/>
          </p:nvSpPr>
          <p:spPr bwMode="auto">
            <a:xfrm>
              <a:off x="-2058988" y="4830763"/>
              <a:ext cx="461963" cy="471488"/>
            </a:xfrm>
            <a:custGeom>
              <a:avLst/>
              <a:gdLst>
                <a:gd name="T0" fmla="*/ 147 w 291"/>
                <a:gd name="T1" fmla="*/ 227 h 297"/>
                <a:gd name="T2" fmla="*/ 57 w 291"/>
                <a:gd name="T3" fmla="*/ 0 h 297"/>
                <a:gd name="T4" fmla="*/ 0 w 291"/>
                <a:gd name="T5" fmla="*/ 0 h 297"/>
                <a:gd name="T6" fmla="*/ 123 w 291"/>
                <a:gd name="T7" fmla="*/ 297 h 297"/>
                <a:gd name="T8" fmla="*/ 168 w 291"/>
                <a:gd name="T9" fmla="*/ 297 h 297"/>
                <a:gd name="T10" fmla="*/ 291 w 291"/>
                <a:gd name="T11" fmla="*/ 0 h 297"/>
                <a:gd name="T12" fmla="*/ 234 w 291"/>
                <a:gd name="T13" fmla="*/ 0 h 297"/>
                <a:gd name="T14" fmla="*/ 147 w 291"/>
                <a:gd name="T15" fmla="*/ 227 h 297"/>
                <a:gd name="T16" fmla="*/ 147 w 291"/>
                <a:gd name="T17" fmla="*/ 22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297">
                  <a:moveTo>
                    <a:pt x="147" y="227"/>
                  </a:moveTo>
                  <a:lnTo>
                    <a:pt x="57" y="0"/>
                  </a:lnTo>
                  <a:lnTo>
                    <a:pt x="0" y="0"/>
                  </a:lnTo>
                  <a:lnTo>
                    <a:pt x="123" y="297"/>
                  </a:lnTo>
                  <a:lnTo>
                    <a:pt x="168" y="297"/>
                  </a:lnTo>
                  <a:lnTo>
                    <a:pt x="291" y="0"/>
                  </a:lnTo>
                  <a:lnTo>
                    <a:pt x="234" y="0"/>
                  </a:lnTo>
                  <a:lnTo>
                    <a:pt x="147" y="227"/>
                  </a:lnTo>
                  <a:lnTo>
                    <a:pt x="147" y="22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0" name="Freeform 13"/>
            <p:cNvSpPr>
              <a:spLocks/>
            </p:cNvSpPr>
            <p:nvPr userDrawn="1"/>
          </p:nvSpPr>
          <p:spPr bwMode="auto">
            <a:xfrm>
              <a:off x="-1541463" y="4830763"/>
              <a:ext cx="349250" cy="468313"/>
            </a:xfrm>
            <a:custGeom>
              <a:avLst/>
              <a:gdLst>
                <a:gd name="T0" fmla="*/ 50 w 220"/>
                <a:gd name="T1" fmla="*/ 170 h 295"/>
                <a:gd name="T2" fmla="*/ 199 w 220"/>
                <a:gd name="T3" fmla="*/ 170 h 295"/>
                <a:gd name="T4" fmla="*/ 199 w 220"/>
                <a:gd name="T5" fmla="*/ 123 h 295"/>
                <a:gd name="T6" fmla="*/ 50 w 220"/>
                <a:gd name="T7" fmla="*/ 123 h 295"/>
                <a:gd name="T8" fmla="*/ 50 w 220"/>
                <a:gd name="T9" fmla="*/ 47 h 295"/>
                <a:gd name="T10" fmla="*/ 218 w 220"/>
                <a:gd name="T11" fmla="*/ 47 h 295"/>
                <a:gd name="T12" fmla="*/ 218 w 220"/>
                <a:gd name="T13" fmla="*/ 0 h 295"/>
                <a:gd name="T14" fmla="*/ 0 w 220"/>
                <a:gd name="T15" fmla="*/ 0 h 295"/>
                <a:gd name="T16" fmla="*/ 0 w 220"/>
                <a:gd name="T17" fmla="*/ 295 h 295"/>
                <a:gd name="T18" fmla="*/ 220 w 220"/>
                <a:gd name="T19" fmla="*/ 295 h 295"/>
                <a:gd name="T20" fmla="*/ 220 w 220"/>
                <a:gd name="T21" fmla="*/ 248 h 295"/>
                <a:gd name="T22" fmla="*/ 50 w 220"/>
                <a:gd name="T23" fmla="*/ 248 h 295"/>
                <a:gd name="T24" fmla="*/ 50 w 220"/>
                <a:gd name="T25" fmla="*/ 170 h 295"/>
                <a:gd name="T26" fmla="*/ 50 w 220"/>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295">
                  <a:moveTo>
                    <a:pt x="50" y="170"/>
                  </a:moveTo>
                  <a:lnTo>
                    <a:pt x="199" y="170"/>
                  </a:lnTo>
                  <a:lnTo>
                    <a:pt x="199" y="123"/>
                  </a:lnTo>
                  <a:lnTo>
                    <a:pt x="50" y="123"/>
                  </a:lnTo>
                  <a:lnTo>
                    <a:pt x="50" y="47"/>
                  </a:lnTo>
                  <a:lnTo>
                    <a:pt x="218" y="47"/>
                  </a:lnTo>
                  <a:lnTo>
                    <a:pt x="218" y="0"/>
                  </a:lnTo>
                  <a:lnTo>
                    <a:pt x="0" y="0"/>
                  </a:lnTo>
                  <a:lnTo>
                    <a:pt x="0" y="295"/>
                  </a:lnTo>
                  <a:lnTo>
                    <a:pt x="220" y="295"/>
                  </a:lnTo>
                  <a:lnTo>
                    <a:pt x="220" y="248"/>
                  </a:lnTo>
                  <a:lnTo>
                    <a:pt x="50" y="248"/>
                  </a:lnTo>
                  <a:lnTo>
                    <a:pt x="50" y="170"/>
                  </a:lnTo>
                  <a:lnTo>
                    <a:pt x="50" y="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1" name="Freeform 14"/>
            <p:cNvSpPr>
              <a:spLocks noEditPoints="1"/>
            </p:cNvSpPr>
            <p:nvPr userDrawn="1"/>
          </p:nvSpPr>
          <p:spPr bwMode="auto">
            <a:xfrm>
              <a:off x="-1112838" y="4830763"/>
              <a:ext cx="393700" cy="468313"/>
            </a:xfrm>
            <a:custGeom>
              <a:avLst/>
              <a:gdLst>
                <a:gd name="T0" fmla="*/ 101 w 105"/>
                <a:gd name="T1" fmla="*/ 40 h 125"/>
                <a:gd name="T2" fmla="*/ 101 w 105"/>
                <a:gd name="T3" fmla="*/ 40 h 125"/>
                <a:gd name="T4" fmla="*/ 91 w 105"/>
                <a:gd name="T5" fmla="*/ 13 h 125"/>
                <a:gd name="T6" fmla="*/ 55 w 105"/>
                <a:gd name="T7" fmla="*/ 0 h 125"/>
                <a:gd name="T8" fmla="*/ 0 w 105"/>
                <a:gd name="T9" fmla="*/ 0 h 125"/>
                <a:gd name="T10" fmla="*/ 0 w 105"/>
                <a:gd name="T11" fmla="*/ 125 h 125"/>
                <a:gd name="T12" fmla="*/ 22 w 105"/>
                <a:gd name="T13" fmla="*/ 125 h 125"/>
                <a:gd name="T14" fmla="*/ 22 w 105"/>
                <a:gd name="T15" fmla="*/ 81 h 125"/>
                <a:gd name="T16" fmla="*/ 49 w 105"/>
                <a:gd name="T17" fmla="*/ 81 h 125"/>
                <a:gd name="T18" fmla="*/ 80 w 105"/>
                <a:gd name="T19" fmla="*/ 125 h 125"/>
                <a:gd name="T20" fmla="*/ 105 w 105"/>
                <a:gd name="T21" fmla="*/ 125 h 125"/>
                <a:gd name="T22" fmla="*/ 72 w 105"/>
                <a:gd name="T23" fmla="*/ 78 h 125"/>
                <a:gd name="T24" fmla="*/ 101 w 105"/>
                <a:gd name="T25" fmla="*/ 40 h 125"/>
                <a:gd name="T26" fmla="*/ 22 w 105"/>
                <a:gd name="T27" fmla="*/ 62 h 125"/>
                <a:gd name="T28" fmla="*/ 22 w 105"/>
                <a:gd name="T29" fmla="*/ 20 h 125"/>
                <a:gd name="T30" fmla="*/ 53 w 105"/>
                <a:gd name="T31" fmla="*/ 20 h 125"/>
                <a:gd name="T32" fmla="*/ 79 w 105"/>
                <a:gd name="T33" fmla="*/ 41 h 125"/>
                <a:gd name="T34" fmla="*/ 79 w 105"/>
                <a:gd name="T35" fmla="*/ 41 h 125"/>
                <a:gd name="T36" fmla="*/ 54 w 105"/>
                <a:gd name="T37" fmla="*/ 62 h 125"/>
                <a:gd name="T38" fmla="*/ 22 w 105"/>
                <a:gd name="T39"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25">
                  <a:moveTo>
                    <a:pt x="101" y="40"/>
                  </a:moveTo>
                  <a:cubicBezTo>
                    <a:pt x="101" y="40"/>
                    <a:pt x="101" y="40"/>
                    <a:pt x="101" y="40"/>
                  </a:cubicBezTo>
                  <a:cubicBezTo>
                    <a:pt x="101" y="29"/>
                    <a:pt x="98" y="20"/>
                    <a:pt x="91" y="13"/>
                  </a:cubicBezTo>
                  <a:cubicBezTo>
                    <a:pt x="83" y="5"/>
                    <a:pt x="71" y="0"/>
                    <a:pt x="55" y="0"/>
                  </a:cubicBezTo>
                  <a:cubicBezTo>
                    <a:pt x="0" y="0"/>
                    <a:pt x="0" y="0"/>
                    <a:pt x="0" y="0"/>
                  </a:cubicBezTo>
                  <a:cubicBezTo>
                    <a:pt x="0" y="125"/>
                    <a:pt x="0" y="125"/>
                    <a:pt x="0" y="125"/>
                  </a:cubicBezTo>
                  <a:cubicBezTo>
                    <a:pt x="22" y="125"/>
                    <a:pt x="22" y="125"/>
                    <a:pt x="22" y="125"/>
                  </a:cubicBezTo>
                  <a:cubicBezTo>
                    <a:pt x="22" y="81"/>
                    <a:pt x="22" y="81"/>
                    <a:pt x="22" y="81"/>
                  </a:cubicBezTo>
                  <a:cubicBezTo>
                    <a:pt x="49" y="81"/>
                    <a:pt x="49" y="81"/>
                    <a:pt x="49" y="81"/>
                  </a:cubicBezTo>
                  <a:cubicBezTo>
                    <a:pt x="80" y="125"/>
                    <a:pt x="80" y="125"/>
                    <a:pt x="80" y="125"/>
                  </a:cubicBezTo>
                  <a:cubicBezTo>
                    <a:pt x="105" y="125"/>
                    <a:pt x="105" y="125"/>
                    <a:pt x="105" y="125"/>
                  </a:cubicBezTo>
                  <a:cubicBezTo>
                    <a:pt x="72" y="78"/>
                    <a:pt x="72" y="78"/>
                    <a:pt x="72" y="78"/>
                  </a:cubicBezTo>
                  <a:cubicBezTo>
                    <a:pt x="89" y="73"/>
                    <a:pt x="101" y="60"/>
                    <a:pt x="101" y="40"/>
                  </a:cubicBezTo>
                  <a:close/>
                  <a:moveTo>
                    <a:pt x="22" y="62"/>
                  </a:moveTo>
                  <a:cubicBezTo>
                    <a:pt x="22" y="20"/>
                    <a:pt x="22" y="20"/>
                    <a:pt x="22" y="20"/>
                  </a:cubicBezTo>
                  <a:cubicBezTo>
                    <a:pt x="53" y="20"/>
                    <a:pt x="53" y="20"/>
                    <a:pt x="53" y="20"/>
                  </a:cubicBezTo>
                  <a:cubicBezTo>
                    <a:pt x="70" y="20"/>
                    <a:pt x="79" y="28"/>
                    <a:pt x="79" y="41"/>
                  </a:cubicBezTo>
                  <a:cubicBezTo>
                    <a:pt x="79" y="41"/>
                    <a:pt x="79" y="41"/>
                    <a:pt x="79" y="41"/>
                  </a:cubicBezTo>
                  <a:cubicBezTo>
                    <a:pt x="79" y="54"/>
                    <a:pt x="69" y="62"/>
                    <a:pt x="54" y="62"/>
                  </a:cubicBezTo>
                  <a:cubicBezTo>
                    <a:pt x="22" y="62"/>
                    <a:pt x="22" y="62"/>
                    <a:pt x="22"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2" name="Freeform 15"/>
            <p:cNvSpPr>
              <a:spLocks/>
            </p:cNvSpPr>
            <p:nvPr userDrawn="1"/>
          </p:nvSpPr>
          <p:spPr bwMode="auto">
            <a:xfrm>
              <a:off x="-658813" y="4830763"/>
              <a:ext cx="404813" cy="468313"/>
            </a:xfrm>
            <a:custGeom>
              <a:avLst/>
              <a:gdLst>
                <a:gd name="T0" fmla="*/ 203 w 255"/>
                <a:gd name="T1" fmla="*/ 203 h 295"/>
                <a:gd name="T2" fmla="*/ 47 w 255"/>
                <a:gd name="T3" fmla="*/ 0 h 295"/>
                <a:gd name="T4" fmla="*/ 0 w 255"/>
                <a:gd name="T5" fmla="*/ 0 h 295"/>
                <a:gd name="T6" fmla="*/ 0 w 255"/>
                <a:gd name="T7" fmla="*/ 295 h 295"/>
                <a:gd name="T8" fmla="*/ 49 w 255"/>
                <a:gd name="T9" fmla="*/ 295 h 295"/>
                <a:gd name="T10" fmla="*/ 49 w 255"/>
                <a:gd name="T11" fmla="*/ 85 h 295"/>
                <a:gd name="T12" fmla="*/ 212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49" y="295"/>
                  </a:lnTo>
                  <a:lnTo>
                    <a:pt x="49" y="85"/>
                  </a:lnTo>
                  <a:lnTo>
                    <a:pt x="212" y="295"/>
                  </a:lnTo>
                  <a:lnTo>
                    <a:pt x="255" y="295"/>
                  </a:lnTo>
                  <a:lnTo>
                    <a:pt x="255" y="0"/>
                  </a:lnTo>
                  <a:lnTo>
                    <a:pt x="203" y="0"/>
                  </a:lnTo>
                  <a:lnTo>
                    <a:pt x="203" y="203"/>
                  </a:lnTo>
                  <a:lnTo>
                    <a:pt x="203"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3" name="Freeform 16"/>
            <p:cNvSpPr>
              <a:spLocks/>
            </p:cNvSpPr>
            <p:nvPr userDrawn="1"/>
          </p:nvSpPr>
          <p:spPr bwMode="auto">
            <a:xfrm>
              <a:off x="-171450" y="4830763"/>
              <a:ext cx="457200" cy="468313"/>
            </a:xfrm>
            <a:custGeom>
              <a:avLst/>
              <a:gdLst>
                <a:gd name="T0" fmla="*/ 144 w 288"/>
                <a:gd name="T1" fmla="*/ 139 h 295"/>
                <a:gd name="T2" fmla="*/ 54 w 288"/>
                <a:gd name="T3" fmla="*/ 0 h 295"/>
                <a:gd name="T4" fmla="*/ 0 w 288"/>
                <a:gd name="T5" fmla="*/ 0 h 295"/>
                <a:gd name="T6" fmla="*/ 0 w 288"/>
                <a:gd name="T7" fmla="*/ 295 h 295"/>
                <a:gd name="T8" fmla="*/ 52 w 288"/>
                <a:gd name="T9" fmla="*/ 295 h 295"/>
                <a:gd name="T10" fmla="*/ 52 w 288"/>
                <a:gd name="T11" fmla="*/ 85 h 295"/>
                <a:gd name="T12" fmla="*/ 141 w 288"/>
                <a:gd name="T13" fmla="*/ 222 h 295"/>
                <a:gd name="T14" fmla="*/ 144 w 288"/>
                <a:gd name="T15" fmla="*/ 222 h 295"/>
                <a:gd name="T16" fmla="*/ 236 w 288"/>
                <a:gd name="T17" fmla="*/ 85 h 295"/>
                <a:gd name="T18" fmla="*/ 236 w 288"/>
                <a:gd name="T19" fmla="*/ 295 h 295"/>
                <a:gd name="T20" fmla="*/ 288 w 288"/>
                <a:gd name="T21" fmla="*/ 295 h 295"/>
                <a:gd name="T22" fmla="*/ 288 w 288"/>
                <a:gd name="T23" fmla="*/ 0 h 295"/>
                <a:gd name="T24" fmla="*/ 234 w 288"/>
                <a:gd name="T25" fmla="*/ 0 h 295"/>
                <a:gd name="T26" fmla="*/ 144 w 288"/>
                <a:gd name="T27" fmla="*/ 139 h 295"/>
                <a:gd name="T28" fmla="*/ 144 w 288"/>
                <a:gd name="T29" fmla="*/ 13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95">
                  <a:moveTo>
                    <a:pt x="144" y="139"/>
                  </a:moveTo>
                  <a:lnTo>
                    <a:pt x="54" y="0"/>
                  </a:lnTo>
                  <a:lnTo>
                    <a:pt x="0" y="0"/>
                  </a:lnTo>
                  <a:lnTo>
                    <a:pt x="0" y="295"/>
                  </a:lnTo>
                  <a:lnTo>
                    <a:pt x="52" y="295"/>
                  </a:lnTo>
                  <a:lnTo>
                    <a:pt x="52" y="85"/>
                  </a:lnTo>
                  <a:lnTo>
                    <a:pt x="141" y="222"/>
                  </a:lnTo>
                  <a:lnTo>
                    <a:pt x="144" y="222"/>
                  </a:lnTo>
                  <a:lnTo>
                    <a:pt x="236" y="85"/>
                  </a:lnTo>
                  <a:lnTo>
                    <a:pt x="236" y="295"/>
                  </a:lnTo>
                  <a:lnTo>
                    <a:pt x="288" y="295"/>
                  </a:lnTo>
                  <a:lnTo>
                    <a:pt x="288" y="0"/>
                  </a:lnTo>
                  <a:lnTo>
                    <a:pt x="234" y="0"/>
                  </a:lnTo>
                  <a:lnTo>
                    <a:pt x="144" y="139"/>
                  </a:lnTo>
                  <a:lnTo>
                    <a:pt x="144" y="13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4" name="Freeform 17"/>
            <p:cNvSpPr>
              <a:spLocks/>
            </p:cNvSpPr>
            <p:nvPr userDrawn="1"/>
          </p:nvSpPr>
          <p:spPr bwMode="auto">
            <a:xfrm>
              <a:off x="365125" y="4830763"/>
              <a:ext cx="347663" cy="468313"/>
            </a:xfrm>
            <a:custGeom>
              <a:avLst/>
              <a:gdLst>
                <a:gd name="T0" fmla="*/ 52 w 219"/>
                <a:gd name="T1" fmla="*/ 170 h 295"/>
                <a:gd name="T2" fmla="*/ 198 w 219"/>
                <a:gd name="T3" fmla="*/ 170 h 295"/>
                <a:gd name="T4" fmla="*/ 198 w 219"/>
                <a:gd name="T5" fmla="*/ 123 h 295"/>
                <a:gd name="T6" fmla="*/ 52 w 219"/>
                <a:gd name="T7" fmla="*/ 123 h 295"/>
                <a:gd name="T8" fmla="*/ 52 w 219"/>
                <a:gd name="T9" fmla="*/ 47 h 295"/>
                <a:gd name="T10" fmla="*/ 217 w 219"/>
                <a:gd name="T11" fmla="*/ 47 h 295"/>
                <a:gd name="T12" fmla="*/ 217 w 219"/>
                <a:gd name="T13" fmla="*/ 0 h 295"/>
                <a:gd name="T14" fmla="*/ 0 w 219"/>
                <a:gd name="T15" fmla="*/ 0 h 295"/>
                <a:gd name="T16" fmla="*/ 0 w 219"/>
                <a:gd name="T17" fmla="*/ 295 h 295"/>
                <a:gd name="T18" fmla="*/ 219 w 219"/>
                <a:gd name="T19" fmla="*/ 295 h 295"/>
                <a:gd name="T20" fmla="*/ 219 w 219"/>
                <a:gd name="T21" fmla="*/ 248 h 295"/>
                <a:gd name="T22" fmla="*/ 52 w 219"/>
                <a:gd name="T23" fmla="*/ 248 h 295"/>
                <a:gd name="T24" fmla="*/ 52 w 219"/>
                <a:gd name="T25" fmla="*/ 170 h 295"/>
                <a:gd name="T26" fmla="*/ 52 w 219"/>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9" h="295">
                  <a:moveTo>
                    <a:pt x="52" y="170"/>
                  </a:moveTo>
                  <a:lnTo>
                    <a:pt x="198" y="170"/>
                  </a:lnTo>
                  <a:lnTo>
                    <a:pt x="198" y="123"/>
                  </a:lnTo>
                  <a:lnTo>
                    <a:pt x="52" y="123"/>
                  </a:lnTo>
                  <a:lnTo>
                    <a:pt x="52" y="47"/>
                  </a:lnTo>
                  <a:lnTo>
                    <a:pt x="217" y="47"/>
                  </a:lnTo>
                  <a:lnTo>
                    <a:pt x="217" y="0"/>
                  </a:lnTo>
                  <a:lnTo>
                    <a:pt x="0" y="0"/>
                  </a:lnTo>
                  <a:lnTo>
                    <a:pt x="0" y="295"/>
                  </a:lnTo>
                  <a:lnTo>
                    <a:pt x="219" y="295"/>
                  </a:lnTo>
                  <a:lnTo>
                    <a:pt x="219" y="248"/>
                  </a:lnTo>
                  <a:lnTo>
                    <a:pt x="52" y="248"/>
                  </a:lnTo>
                  <a:lnTo>
                    <a:pt x="52" y="170"/>
                  </a:lnTo>
                  <a:lnTo>
                    <a:pt x="52" y="1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5" name="Freeform 18"/>
            <p:cNvSpPr>
              <a:spLocks/>
            </p:cNvSpPr>
            <p:nvPr userDrawn="1"/>
          </p:nvSpPr>
          <p:spPr bwMode="auto">
            <a:xfrm>
              <a:off x="795338" y="4830763"/>
              <a:ext cx="404813" cy="468313"/>
            </a:xfrm>
            <a:custGeom>
              <a:avLst/>
              <a:gdLst>
                <a:gd name="T0" fmla="*/ 203 w 255"/>
                <a:gd name="T1" fmla="*/ 203 h 295"/>
                <a:gd name="T2" fmla="*/ 47 w 255"/>
                <a:gd name="T3" fmla="*/ 0 h 295"/>
                <a:gd name="T4" fmla="*/ 0 w 255"/>
                <a:gd name="T5" fmla="*/ 0 h 295"/>
                <a:gd name="T6" fmla="*/ 0 w 255"/>
                <a:gd name="T7" fmla="*/ 295 h 295"/>
                <a:gd name="T8" fmla="*/ 50 w 255"/>
                <a:gd name="T9" fmla="*/ 295 h 295"/>
                <a:gd name="T10" fmla="*/ 50 w 255"/>
                <a:gd name="T11" fmla="*/ 85 h 295"/>
                <a:gd name="T12" fmla="*/ 213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50" y="295"/>
                  </a:lnTo>
                  <a:lnTo>
                    <a:pt x="50" y="85"/>
                  </a:lnTo>
                  <a:lnTo>
                    <a:pt x="213" y="295"/>
                  </a:lnTo>
                  <a:lnTo>
                    <a:pt x="255" y="295"/>
                  </a:lnTo>
                  <a:lnTo>
                    <a:pt x="255" y="0"/>
                  </a:lnTo>
                  <a:lnTo>
                    <a:pt x="203" y="0"/>
                  </a:lnTo>
                  <a:lnTo>
                    <a:pt x="203" y="203"/>
                  </a:lnTo>
                  <a:lnTo>
                    <a:pt x="203" y="2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6" name="Freeform 19"/>
            <p:cNvSpPr>
              <a:spLocks/>
            </p:cNvSpPr>
            <p:nvPr userDrawn="1"/>
          </p:nvSpPr>
          <p:spPr bwMode="auto">
            <a:xfrm>
              <a:off x="1263650" y="4830763"/>
              <a:ext cx="379413" cy="468313"/>
            </a:xfrm>
            <a:custGeom>
              <a:avLst/>
              <a:gdLst>
                <a:gd name="T0" fmla="*/ 0 w 239"/>
                <a:gd name="T1" fmla="*/ 49 h 295"/>
                <a:gd name="T2" fmla="*/ 95 w 239"/>
                <a:gd name="T3" fmla="*/ 49 h 295"/>
                <a:gd name="T4" fmla="*/ 95 w 239"/>
                <a:gd name="T5" fmla="*/ 295 h 295"/>
                <a:gd name="T6" fmla="*/ 147 w 239"/>
                <a:gd name="T7" fmla="*/ 295 h 295"/>
                <a:gd name="T8" fmla="*/ 147 w 239"/>
                <a:gd name="T9" fmla="*/ 49 h 295"/>
                <a:gd name="T10" fmla="*/ 239 w 239"/>
                <a:gd name="T11" fmla="*/ 49 h 295"/>
                <a:gd name="T12" fmla="*/ 239 w 239"/>
                <a:gd name="T13" fmla="*/ 0 h 295"/>
                <a:gd name="T14" fmla="*/ 0 w 239"/>
                <a:gd name="T15" fmla="*/ 0 h 295"/>
                <a:gd name="T16" fmla="*/ 0 w 239"/>
                <a:gd name="T17" fmla="*/ 49 h 295"/>
                <a:gd name="T18" fmla="*/ 0 w 239"/>
                <a:gd name="T19" fmla="*/ 4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295">
                  <a:moveTo>
                    <a:pt x="0" y="49"/>
                  </a:moveTo>
                  <a:lnTo>
                    <a:pt x="95" y="49"/>
                  </a:lnTo>
                  <a:lnTo>
                    <a:pt x="95" y="295"/>
                  </a:lnTo>
                  <a:lnTo>
                    <a:pt x="147" y="295"/>
                  </a:lnTo>
                  <a:lnTo>
                    <a:pt x="147" y="49"/>
                  </a:lnTo>
                  <a:lnTo>
                    <a:pt x="239" y="49"/>
                  </a:lnTo>
                  <a:lnTo>
                    <a:pt x="239" y="0"/>
                  </a:lnTo>
                  <a:lnTo>
                    <a:pt x="0" y="0"/>
                  </a:lnTo>
                  <a:lnTo>
                    <a:pt x="0" y="49"/>
                  </a:lnTo>
                  <a:lnTo>
                    <a:pt x="0" y="4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7" name="Freeform 20"/>
            <p:cNvSpPr>
              <a:spLocks/>
            </p:cNvSpPr>
            <p:nvPr userDrawn="1"/>
          </p:nvSpPr>
          <p:spPr bwMode="auto">
            <a:xfrm>
              <a:off x="-1390650" y="3067050"/>
              <a:ext cx="1211263" cy="1571625"/>
            </a:xfrm>
            <a:custGeom>
              <a:avLst/>
              <a:gdLst>
                <a:gd name="T0" fmla="*/ 193 w 323"/>
                <a:gd name="T1" fmla="*/ 169 h 419"/>
                <a:gd name="T2" fmla="*/ 105 w 323"/>
                <a:gd name="T3" fmla="*/ 116 h 419"/>
                <a:gd name="T4" fmla="*/ 105 w 323"/>
                <a:gd name="T5" fmla="*/ 114 h 419"/>
                <a:gd name="T6" fmla="*/ 158 w 323"/>
                <a:gd name="T7" fmla="*/ 79 h 419"/>
                <a:gd name="T8" fmla="*/ 264 w 323"/>
                <a:gd name="T9" fmla="*/ 119 h 419"/>
                <a:gd name="T10" fmla="*/ 311 w 323"/>
                <a:gd name="T11" fmla="*/ 52 h 419"/>
                <a:gd name="T12" fmla="*/ 159 w 323"/>
                <a:gd name="T13" fmla="*/ 0 h 419"/>
                <a:gd name="T14" fmla="*/ 16 w 323"/>
                <a:gd name="T15" fmla="*/ 123 h 419"/>
                <a:gd name="T16" fmla="*/ 16 w 323"/>
                <a:gd name="T17" fmla="*/ 124 h 419"/>
                <a:gd name="T18" fmla="*/ 151 w 323"/>
                <a:gd name="T19" fmla="*/ 249 h 419"/>
                <a:gd name="T20" fmla="*/ 234 w 323"/>
                <a:gd name="T21" fmla="*/ 300 h 419"/>
                <a:gd name="T22" fmla="*/ 234 w 323"/>
                <a:gd name="T23" fmla="*/ 301 h 419"/>
                <a:gd name="T24" fmla="*/ 175 w 323"/>
                <a:gd name="T25" fmla="*/ 340 h 419"/>
                <a:gd name="T26" fmla="*/ 53 w 323"/>
                <a:gd name="T27" fmla="*/ 290 h 419"/>
                <a:gd name="T28" fmla="*/ 0 w 323"/>
                <a:gd name="T29" fmla="*/ 354 h 419"/>
                <a:gd name="T30" fmla="*/ 173 w 323"/>
                <a:gd name="T31" fmla="*/ 419 h 419"/>
                <a:gd name="T32" fmla="*/ 323 w 323"/>
                <a:gd name="T33" fmla="*/ 293 h 419"/>
                <a:gd name="T34" fmla="*/ 323 w 323"/>
                <a:gd name="T35" fmla="*/ 292 h 419"/>
                <a:gd name="T36" fmla="*/ 193 w 323"/>
                <a:gd name="T37" fmla="*/ 16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3" h="419">
                  <a:moveTo>
                    <a:pt x="193" y="169"/>
                  </a:moveTo>
                  <a:cubicBezTo>
                    <a:pt x="123" y="151"/>
                    <a:pt x="105" y="142"/>
                    <a:pt x="105" y="116"/>
                  </a:cubicBezTo>
                  <a:cubicBezTo>
                    <a:pt x="105" y="114"/>
                    <a:pt x="105" y="114"/>
                    <a:pt x="105" y="114"/>
                  </a:cubicBezTo>
                  <a:cubicBezTo>
                    <a:pt x="105" y="95"/>
                    <a:pt x="124" y="79"/>
                    <a:pt x="158" y="79"/>
                  </a:cubicBezTo>
                  <a:cubicBezTo>
                    <a:pt x="192" y="79"/>
                    <a:pt x="228" y="94"/>
                    <a:pt x="264" y="119"/>
                  </a:cubicBezTo>
                  <a:cubicBezTo>
                    <a:pt x="311" y="52"/>
                    <a:pt x="311" y="52"/>
                    <a:pt x="311" y="52"/>
                  </a:cubicBezTo>
                  <a:cubicBezTo>
                    <a:pt x="269" y="18"/>
                    <a:pt x="219" y="0"/>
                    <a:pt x="159" y="0"/>
                  </a:cubicBezTo>
                  <a:cubicBezTo>
                    <a:pt x="76" y="0"/>
                    <a:pt x="16" y="49"/>
                    <a:pt x="16" y="123"/>
                  </a:cubicBezTo>
                  <a:cubicBezTo>
                    <a:pt x="16" y="124"/>
                    <a:pt x="16" y="124"/>
                    <a:pt x="16" y="124"/>
                  </a:cubicBezTo>
                  <a:cubicBezTo>
                    <a:pt x="16" y="205"/>
                    <a:pt x="69" y="227"/>
                    <a:pt x="151" y="249"/>
                  </a:cubicBezTo>
                  <a:cubicBezTo>
                    <a:pt x="220" y="266"/>
                    <a:pt x="234" y="278"/>
                    <a:pt x="234" y="300"/>
                  </a:cubicBezTo>
                  <a:cubicBezTo>
                    <a:pt x="234" y="301"/>
                    <a:pt x="234" y="301"/>
                    <a:pt x="234" y="301"/>
                  </a:cubicBezTo>
                  <a:cubicBezTo>
                    <a:pt x="234" y="325"/>
                    <a:pt x="212" y="340"/>
                    <a:pt x="175" y="340"/>
                  </a:cubicBezTo>
                  <a:cubicBezTo>
                    <a:pt x="128" y="340"/>
                    <a:pt x="90" y="321"/>
                    <a:pt x="53" y="290"/>
                  </a:cubicBezTo>
                  <a:cubicBezTo>
                    <a:pt x="0" y="354"/>
                    <a:pt x="0" y="354"/>
                    <a:pt x="0" y="354"/>
                  </a:cubicBezTo>
                  <a:cubicBezTo>
                    <a:pt x="49" y="398"/>
                    <a:pt x="111" y="419"/>
                    <a:pt x="173" y="419"/>
                  </a:cubicBezTo>
                  <a:cubicBezTo>
                    <a:pt x="261" y="419"/>
                    <a:pt x="323" y="374"/>
                    <a:pt x="323" y="293"/>
                  </a:cubicBezTo>
                  <a:cubicBezTo>
                    <a:pt x="323" y="292"/>
                    <a:pt x="323" y="292"/>
                    <a:pt x="323" y="292"/>
                  </a:cubicBezTo>
                  <a:cubicBezTo>
                    <a:pt x="323" y="221"/>
                    <a:pt x="276" y="191"/>
                    <a:pt x="193" y="16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8" name="Freeform 21"/>
            <p:cNvSpPr>
              <a:spLocks/>
            </p:cNvSpPr>
            <p:nvPr userDrawn="1"/>
          </p:nvSpPr>
          <p:spPr bwMode="auto">
            <a:xfrm>
              <a:off x="-2276475" y="239713"/>
              <a:ext cx="965200" cy="2339975"/>
            </a:xfrm>
            <a:custGeom>
              <a:avLst/>
              <a:gdLst>
                <a:gd name="T0" fmla="*/ 257 w 257"/>
                <a:gd name="T1" fmla="*/ 624 h 624"/>
                <a:gd name="T2" fmla="*/ 177 w 257"/>
                <a:gd name="T3" fmla="*/ 510 h 624"/>
                <a:gd name="T4" fmla="*/ 152 w 257"/>
                <a:gd name="T5" fmla="*/ 324 h 624"/>
                <a:gd name="T6" fmla="*/ 173 w 257"/>
                <a:gd name="T7" fmla="*/ 119 h 624"/>
                <a:gd name="T8" fmla="*/ 173 w 257"/>
                <a:gd name="T9" fmla="*/ 118 h 624"/>
                <a:gd name="T10" fmla="*/ 195 w 257"/>
                <a:gd name="T11" fmla="*/ 88 h 624"/>
                <a:gd name="T12" fmla="*/ 44 w 257"/>
                <a:gd name="T13" fmla="*/ 7 h 624"/>
                <a:gd name="T14" fmla="*/ 33 w 257"/>
                <a:gd name="T15" fmla="*/ 2 h 624"/>
                <a:gd name="T16" fmla="*/ 33 w 257"/>
                <a:gd name="T17" fmla="*/ 2 h 624"/>
                <a:gd name="T18" fmla="*/ 33 w 257"/>
                <a:gd name="T19" fmla="*/ 2 h 624"/>
                <a:gd name="T20" fmla="*/ 25 w 257"/>
                <a:gd name="T21" fmla="*/ 0 h 624"/>
                <a:gd name="T22" fmla="*/ 9 w 257"/>
                <a:gd name="T23" fmla="*/ 15 h 624"/>
                <a:gd name="T24" fmla="*/ 5 w 257"/>
                <a:gd name="T25" fmla="*/ 55 h 624"/>
                <a:gd name="T26" fmla="*/ 0 w 257"/>
                <a:gd name="T27" fmla="*/ 157 h 624"/>
                <a:gd name="T28" fmla="*/ 73 w 257"/>
                <a:gd name="T29" fmla="*/ 496 h 624"/>
                <a:gd name="T30" fmla="*/ 257 w 257"/>
                <a:gd name="T31"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624">
                  <a:moveTo>
                    <a:pt x="257" y="624"/>
                  </a:moveTo>
                  <a:cubicBezTo>
                    <a:pt x="229" y="602"/>
                    <a:pt x="195" y="566"/>
                    <a:pt x="177" y="510"/>
                  </a:cubicBezTo>
                  <a:cubicBezTo>
                    <a:pt x="160" y="457"/>
                    <a:pt x="152" y="394"/>
                    <a:pt x="152" y="324"/>
                  </a:cubicBezTo>
                  <a:cubicBezTo>
                    <a:pt x="152" y="226"/>
                    <a:pt x="168" y="142"/>
                    <a:pt x="173" y="119"/>
                  </a:cubicBezTo>
                  <a:cubicBezTo>
                    <a:pt x="173" y="118"/>
                    <a:pt x="173" y="118"/>
                    <a:pt x="173" y="118"/>
                  </a:cubicBezTo>
                  <a:cubicBezTo>
                    <a:pt x="176" y="104"/>
                    <a:pt x="184" y="93"/>
                    <a:pt x="195" y="88"/>
                  </a:cubicBezTo>
                  <a:cubicBezTo>
                    <a:pt x="121" y="40"/>
                    <a:pt x="57" y="12"/>
                    <a:pt x="44" y="7"/>
                  </a:cubicBezTo>
                  <a:cubicBezTo>
                    <a:pt x="37" y="4"/>
                    <a:pt x="33" y="2"/>
                    <a:pt x="33" y="2"/>
                  </a:cubicBezTo>
                  <a:cubicBezTo>
                    <a:pt x="33" y="2"/>
                    <a:pt x="33" y="2"/>
                    <a:pt x="33" y="2"/>
                  </a:cubicBezTo>
                  <a:cubicBezTo>
                    <a:pt x="33" y="2"/>
                    <a:pt x="33" y="2"/>
                    <a:pt x="33" y="2"/>
                  </a:cubicBezTo>
                  <a:cubicBezTo>
                    <a:pt x="30" y="1"/>
                    <a:pt x="27" y="0"/>
                    <a:pt x="25" y="0"/>
                  </a:cubicBezTo>
                  <a:cubicBezTo>
                    <a:pt x="16" y="0"/>
                    <a:pt x="11" y="6"/>
                    <a:pt x="9" y="15"/>
                  </a:cubicBezTo>
                  <a:cubicBezTo>
                    <a:pt x="9" y="15"/>
                    <a:pt x="7" y="30"/>
                    <a:pt x="5" y="55"/>
                  </a:cubicBezTo>
                  <a:cubicBezTo>
                    <a:pt x="3" y="78"/>
                    <a:pt x="0" y="114"/>
                    <a:pt x="0" y="157"/>
                  </a:cubicBezTo>
                  <a:cubicBezTo>
                    <a:pt x="0" y="253"/>
                    <a:pt x="13" y="391"/>
                    <a:pt x="73" y="496"/>
                  </a:cubicBezTo>
                  <a:cubicBezTo>
                    <a:pt x="119" y="576"/>
                    <a:pt x="185" y="621"/>
                    <a:pt x="257" y="6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9" name="Freeform 22"/>
            <p:cNvSpPr>
              <a:spLocks/>
            </p:cNvSpPr>
            <p:nvPr userDrawn="1"/>
          </p:nvSpPr>
          <p:spPr bwMode="auto">
            <a:xfrm>
              <a:off x="-704850" y="663575"/>
              <a:ext cx="998538" cy="1968500"/>
            </a:xfrm>
            <a:custGeom>
              <a:avLst/>
              <a:gdLst>
                <a:gd name="T0" fmla="*/ 50 w 266"/>
                <a:gd name="T1" fmla="*/ 520 h 525"/>
                <a:gd name="T2" fmla="*/ 78 w 266"/>
                <a:gd name="T3" fmla="*/ 525 h 525"/>
                <a:gd name="T4" fmla="*/ 78 w 266"/>
                <a:gd name="T5" fmla="*/ 525 h 525"/>
                <a:gd name="T6" fmla="*/ 243 w 266"/>
                <a:gd name="T7" fmla="*/ 389 h 525"/>
                <a:gd name="T8" fmla="*/ 266 w 266"/>
                <a:gd name="T9" fmla="*/ 211 h 525"/>
                <a:gd name="T10" fmla="*/ 249 w 266"/>
                <a:gd name="T11" fmla="*/ 27 h 525"/>
                <a:gd name="T12" fmla="*/ 246 w 266"/>
                <a:gd name="T13" fmla="*/ 11 h 525"/>
                <a:gd name="T14" fmla="*/ 238 w 266"/>
                <a:gd name="T15" fmla="*/ 0 h 525"/>
                <a:gd name="T16" fmla="*/ 232 w 266"/>
                <a:gd name="T17" fmla="*/ 3 h 525"/>
                <a:gd name="T18" fmla="*/ 225 w 266"/>
                <a:gd name="T19" fmla="*/ 8 h 525"/>
                <a:gd name="T20" fmla="*/ 207 w 266"/>
                <a:gd name="T21" fmla="*/ 24 h 525"/>
                <a:gd name="T22" fmla="*/ 146 w 266"/>
                <a:gd name="T23" fmla="*/ 84 h 525"/>
                <a:gd name="T24" fmla="*/ 23 w 266"/>
                <a:gd name="T25" fmla="*/ 289 h 525"/>
                <a:gd name="T26" fmla="*/ 0 w 266"/>
                <a:gd name="T27" fmla="*/ 417 h 525"/>
                <a:gd name="T28" fmla="*/ 13 w 266"/>
                <a:gd name="T29" fmla="*/ 483 h 525"/>
                <a:gd name="T30" fmla="*/ 50 w 266"/>
                <a:gd name="T31" fmla="*/ 52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525">
                  <a:moveTo>
                    <a:pt x="50" y="520"/>
                  </a:moveTo>
                  <a:cubicBezTo>
                    <a:pt x="57" y="523"/>
                    <a:pt x="67" y="525"/>
                    <a:pt x="78" y="525"/>
                  </a:cubicBezTo>
                  <a:cubicBezTo>
                    <a:pt x="78" y="525"/>
                    <a:pt x="78" y="525"/>
                    <a:pt x="78" y="525"/>
                  </a:cubicBezTo>
                  <a:cubicBezTo>
                    <a:pt x="129" y="525"/>
                    <a:pt x="213" y="483"/>
                    <a:pt x="243" y="389"/>
                  </a:cubicBezTo>
                  <a:cubicBezTo>
                    <a:pt x="258" y="338"/>
                    <a:pt x="266" y="278"/>
                    <a:pt x="266" y="211"/>
                  </a:cubicBezTo>
                  <a:cubicBezTo>
                    <a:pt x="266" y="127"/>
                    <a:pt x="254" y="54"/>
                    <a:pt x="249" y="27"/>
                  </a:cubicBezTo>
                  <a:cubicBezTo>
                    <a:pt x="247" y="16"/>
                    <a:pt x="246" y="11"/>
                    <a:pt x="246" y="11"/>
                  </a:cubicBezTo>
                  <a:cubicBezTo>
                    <a:pt x="245" y="6"/>
                    <a:pt x="242" y="0"/>
                    <a:pt x="238" y="0"/>
                  </a:cubicBezTo>
                  <a:cubicBezTo>
                    <a:pt x="236" y="0"/>
                    <a:pt x="234" y="1"/>
                    <a:pt x="232" y="3"/>
                  </a:cubicBezTo>
                  <a:cubicBezTo>
                    <a:pt x="231" y="3"/>
                    <a:pt x="229" y="5"/>
                    <a:pt x="225" y="8"/>
                  </a:cubicBezTo>
                  <a:cubicBezTo>
                    <a:pt x="221" y="12"/>
                    <a:pt x="215" y="17"/>
                    <a:pt x="207" y="24"/>
                  </a:cubicBezTo>
                  <a:cubicBezTo>
                    <a:pt x="195" y="34"/>
                    <a:pt x="173" y="55"/>
                    <a:pt x="146" y="84"/>
                  </a:cubicBezTo>
                  <a:cubicBezTo>
                    <a:pt x="104" y="131"/>
                    <a:pt x="49" y="204"/>
                    <a:pt x="23" y="289"/>
                  </a:cubicBezTo>
                  <a:cubicBezTo>
                    <a:pt x="7" y="339"/>
                    <a:pt x="0" y="382"/>
                    <a:pt x="0" y="417"/>
                  </a:cubicBezTo>
                  <a:cubicBezTo>
                    <a:pt x="0" y="443"/>
                    <a:pt x="4" y="465"/>
                    <a:pt x="13" y="483"/>
                  </a:cubicBezTo>
                  <a:cubicBezTo>
                    <a:pt x="21" y="500"/>
                    <a:pt x="33" y="512"/>
                    <a:pt x="50" y="5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0" name="Freeform 23"/>
            <p:cNvSpPr>
              <a:spLocks/>
            </p:cNvSpPr>
            <p:nvPr userDrawn="1"/>
          </p:nvSpPr>
          <p:spPr bwMode="auto">
            <a:xfrm>
              <a:off x="-1597025" y="663575"/>
              <a:ext cx="900113" cy="1968500"/>
            </a:xfrm>
            <a:custGeom>
              <a:avLst/>
              <a:gdLst>
                <a:gd name="T0" fmla="*/ 238 w 240"/>
                <a:gd name="T1" fmla="*/ 267 h 525"/>
                <a:gd name="T2" fmla="*/ 240 w 240"/>
                <a:gd name="T3" fmla="*/ 261 h 525"/>
                <a:gd name="T4" fmla="*/ 43 w 240"/>
                <a:gd name="T5" fmla="*/ 8 h 525"/>
                <a:gd name="T6" fmla="*/ 36 w 240"/>
                <a:gd name="T7" fmla="*/ 3 h 525"/>
                <a:gd name="T8" fmla="*/ 29 w 240"/>
                <a:gd name="T9" fmla="*/ 0 h 525"/>
                <a:gd name="T10" fmla="*/ 21 w 240"/>
                <a:gd name="T11" fmla="*/ 11 h 525"/>
                <a:gd name="T12" fmla="*/ 18 w 240"/>
                <a:gd name="T13" fmla="*/ 27 h 525"/>
                <a:gd name="T14" fmla="*/ 10 w 240"/>
                <a:gd name="T15" fmla="*/ 70 h 525"/>
                <a:gd name="T16" fmla="*/ 0 w 240"/>
                <a:gd name="T17" fmla="*/ 211 h 525"/>
                <a:gd name="T18" fmla="*/ 24 w 240"/>
                <a:gd name="T19" fmla="*/ 388 h 525"/>
                <a:gd name="T20" fmla="*/ 193 w 240"/>
                <a:gd name="T21" fmla="*/ 525 h 525"/>
                <a:gd name="T22" fmla="*/ 193 w 240"/>
                <a:gd name="T23" fmla="*/ 525 h 525"/>
                <a:gd name="T24" fmla="*/ 222 w 240"/>
                <a:gd name="T25" fmla="*/ 520 h 525"/>
                <a:gd name="T26" fmla="*/ 235 w 240"/>
                <a:gd name="T27" fmla="*/ 513 h 525"/>
                <a:gd name="T28" fmla="*/ 224 w 240"/>
                <a:gd name="T29" fmla="*/ 495 h 525"/>
                <a:gd name="T30" fmla="*/ 209 w 240"/>
                <a:gd name="T31" fmla="*/ 417 h 525"/>
                <a:gd name="T32" fmla="*/ 233 w 240"/>
                <a:gd name="T33" fmla="*/ 281 h 525"/>
                <a:gd name="T34" fmla="*/ 238 w 240"/>
                <a:gd name="T35" fmla="*/ 26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525">
                  <a:moveTo>
                    <a:pt x="238" y="267"/>
                  </a:moveTo>
                  <a:cubicBezTo>
                    <a:pt x="238" y="265"/>
                    <a:pt x="239" y="263"/>
                    <a:pt x="240" y="261"/>
                  </a:cubicBezTo>
                  <a:cubicBezTo>
                    <a:pt x="184" y="123"/>
                    <a:pt x="57" y="20"/>
                    <a:pt x="43" y="8"/>
                  </a:cubicBezTo>
                  <a:cubicBezTo>
                    <a:pt x="38" y="5"/>
                    <a:pt x="36" y="3"/>
                    <a:pt x="36" y="3"/>
                  </a:cubicBezTo>
                  <a:cubicBezTo>
                    <a:pt x="33" y="1"/>
                    <a:pt x="31" y="0"/>
                    <a:pt x="29" y="0"/>
                  </a:cubicBezTo>
                  <a:cubicBezTo>
                    <a:pt x="25" y="0"/>
                    <a:pt x="22" y="6"/>
                    <a:pt x="21" y="11"/>
                  </a:cubicBezTo>
                  <a:cubicBezTo>
                    <a:pt x="20" y="12"/>
                    <a:pt x="19" y="17"/>
                    <a:pt x="18" y="27"/>
                  </a:cubicBezTo>
                  <a:cubicBezTo>
                    <a:pt x="16" y="34"/>
                    <a:pt x="13" y="49"/>
                    <a:pt x="10" y="70"/>
                  </a:cubicBezTo>
                  <a:cubicBezTo>
                    <a:pt x="6" y="103"/>
                    <a:pt x="0" y="154"/>
                    <a:pt x="0" y="211"/>
                  </a:cubicBezTo>
                  <a:cubicBezTo>
                    <a:pt x="0" y="279"/>
                    <a:pt x="8" y="339"/>
                    <a:pt x="24" y="388"/>
                  </a:cubicBezTo>
                  <a:cubicBezTo>
                    <a:pt x="54" y="483"/>
                    <a:pt x="140" y="525"/>
                    <a:pt x="193" y="525"/>
                  </a:cubicBezTo>
                  <a:cubicBezTo>
                    <a:pt x="193" y="525"/>
                    <a:pt x="193" y="525"/>
                    <a:pt x="193" y="525"/>
                  </a:cubicBezTo>
                  <a:cubicBezTo>
                    <a:pt x="204" y="525"/>
                    <a:pt x="214" y="523"/>
                    <a:pt x="222" y="520"/>
                  </a:cubicBezTo>
                  <a:cubicBezTo>
                    <a:pt x="226" y="518"/>
                    <a:pt x="230" y="516"/>
                    <a:pt x="235" y="513"/>
                  </a:cubicBezTo>
                  <a:cubicBezTo>
                    <a:pt x="231" y="508"/>
                    <a:pt x="227" y="502"/>
                    <a:pt x="224" y="495"/>
                  </a:cubicBezTo>
                  <a:cubicBezTo>
                    <a:pt x="214" y="474"/>
                    <a:pt x="209" y="449"/>
                    <a:pt x="209" y="417"/>
                  </a:cubicBezTo>
                  <a:cubicBezTo>
                    <a:pt x="209" y="378"/>
                    <a:pt x="217" y="332"/>
                    <a:pt x="233" y="281"/>
                  </a:cubicBezTo>
                  <a:cubicBezTo>
                    <a:pt x="235" y="276"/>
                    <a:pt x="236" y="271"/>
                    <a:pt x="238" y="26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1" name="Freeform 24"/>
            <p:cNvSpPr>
              <a:spLocks/>
            </p:cNvSpPr>
            <p:nvPr userDrawn="1"/>
          </p:nvSpPr>
          <p:spPr bwMode="auto">
            <a:xfrm>
              <a:off x="-1143000" y="-179387"/>
              <a:ext cx="982663" cy="1682750"/>
            </a:xfrm>
            <a:custGeom>
              <a:avLst/>
              <a:gdLst>
                <a:gd name="T0" fmla="*/ 134 w 262"/>
                <a:gd name="T1" fmla="*/ 449 h 449"/>
                <a:gd name="T2" fmla="*/ 262 w 262"/>
                <a:gd name="T3" fmla="*/ 268 h 449"/>
                <a:gd name="T4" fmla="*/ 147 w 262"/>
                <a:gd name="T5" fmla="*/ 18 h 449"/>
                <a:gd name="T6" fmla="*/ 140 w 262"/>
                <a:gd name="T7" fmla="*/ 7 h 449"/>
                <a:gd name="T8" fmla="*/ 131 w 262"/>
                <a:gd name="T9" fmla="*/ 0 h 449"/>
                <a:gd name="T10" fmla="*/ 122 w 262"/>
                <a:gd name="T11" fmla="*/ 7 h 449"/>
                <a:gd name="T12" fmla="*/ 115 w 262"/>
                <a:gd name="T13" fmla="*/ 18 h 449"/>
                <a:gd name="T14" fmla="*/ 96 w 262"/>
                <a:gd name="T15" fmla="*/ 50 h 449"/>
                <a:gd name="T16" fmla="*/ 40 w 262"/>
                <a:gd name="T17" fmla="*/ 162 h 449"/>
                <a:gd name="T18" fmla="*/ 0 w 262"/>
                <a:gd name="T19" fmla="*/ 265 h 449"/>
                <a:gd name="T20" fmla="*/ 134 w 262"/>
                <a:gd name="T21"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449">
                  <a:moveTo>
                    <a:pt x="134" y="449"/>
                  </a:moveTo>
                  <a:cubicBezTo>
                    <a:pt x="162" y="388"/>
                    <a:pt x="205" y="327"/>
                    <a:pt x="262" y="268"/>
                  </a:cubicBezTo>
                  <a:cubicBezTo>
                    <a:pt x="223" y="150"/>
                    <a:pt x="169" y="54"/>
                    <a:pt x="147" y="18"/>
                  </a:cubicBezTo>
                  <a:cubicBezTo>
                    <a:pt x="143" y="11"/>
                    <a:pt x="140" y="7"/>
                    <a:pt x="140" y="7"/>
                  </a:cubicBezTo>
                  <a:cubicBezTo>
                    <a:pt x="136" y="0"/>
                    <a:pt x="132" y="0"/>
                    <a:pt x="131" y="0"/>
                  </a:cubicBezTo>
                  <a:cubicBezTo>
                    <a:pt x="128" y="0"/>
                    <a:pt x="125" y="2"/>
                    <a:pt x="122" y="7"/>
                  </a:cubicBezTo>
                  <a:cubicBezTo>
                    <a:pt x="122" y="7"/>
                    <a:pt x="119" y="11"/>
                    <a:pt x="115" y="18"/>
                  </a:cubicBezTo>
                  <a:cubicBezTo>
                    <a:pt x="108" y="29"/>
                    <a:pt x="102" y="39"/>
                    <a:pt x="96" y="50"/>
                  </a:cubicBezTo>
                  <a:cubicBezTo>
                    <a:pt x="83" y="74"/>
                    <a:pt x="62" y="113"/>
                    <a:pt x="40" y="162"/>
                  </a:cubicBezTo>
                  <a:cubicBezTo>
                    <a:pt x="26" y="196"/>
                    <a:pt x="12" y="230"/>
                    <a:pt x="0" y="265"/>
                  </a:cubicBezTo>
                  <a:cubicBezTo>
                    <a:pt x="42" y="307"/>
                    <a:pt x="97" y="371"/>
                    <a:pt x="134" y="4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2" name="Freeform 25"/>
            <p:cNvSpPr>
              <a:spLocks/>
            </p:cNvSpPr>
            <p:nvPr userDrawn="1"/>
          </p:nvSpPr>
          <p:spPr bwMode="auto">
            <a:xfrm>
              <a:off x="15875" y="239713"/>
              <a:ext cx="952500" cy="2339975"/>
            </a:xfrm>
            <a:custGeom>
              <a:avLst/>
              <a:gdLst>
                <a:gd name="T0" fmla="*/ 61 w 254"/>
                <a:gd name="T1" fmla="*/ 88 h 624"/>
                <a:gd name="T2" fmla="*/ 82 w 254"/>
                <a:gd name="T3" fmla="*/ 118 h 624"/>
                <a:gd name="T4" fmla="*/ 82 w 254"/>
                <a:gd name="T5" fmla="*/ 119 h 624"/>
                <a:gd name="T6" fmla="*/ 103 w 254"/>
                <a:gd name="T7" fmla="*/ 324 h 624"/>
                <a:gd name="T8" fmla="*/ 78 w 254"/>
                <a:gd name="T9" fmla="*/ 510 h 624"/>
                <a:gd name="T10" fmla="*/ 0 w 254"/>
                <a:gd name="T11" fmla="*/ 624 h 624"/>
                <a:gd name="T12" fmla="*/ 182 w 254"/>
                <a:gd name="T13" fmla="*/ 496 h 624"/>
                <a:gd name="T14" fmla="*/ 254 w 254"/>
                <a:gd name="T15" fmla="*/ 157 h 624"/>
                <a:gd name="T16" fmla="*/ 250 w 254"/>
                <a:gd name="T17" fmla="*/ 55 h 624"/>
                <a:gd name="T18" fmla="*/ 245 w 254"/>
                <a:gd name="T19" fmla="*/ 15 h 624"/>
                <a:gd name="T20" fmla="*/ 230 w 254"/>
                <a:gd name="T21" fmla="*/ 0 h 624"/>
                <a:gd name="T22" fmla="*/ 222 w 254"/>
                <a:gd name="T23" fmla="*/ 2 h 624"/>
                <a:gd name="T24" fmla="*/ 222 w 254"/>
                <a:gd name="T25" fmla="*/ 2 h 624"/>
                <a:gd name="T26" fmla="*/ 222 w 254"/>
                <a:gd name="T27" fmla="*/ 2 h 624"/>
                <a:gd name="T28" fmla="*/ 211 w 254"/>
                <a:gd name="T29" fmla="*/ 7 h 624"/>
                <a:gd name="T30" fmla="*/ 182 w 254"/>
                <a:gd name="T31" fmla="*/ 20 h 624"/>
                <a:gd name="T32" fmla="*/ 178 w 254"/>
                <a:gd name="T33" fmla="*/ 22 h 624"/>
                <a:gd name="T34" fmla="*/ 72 w 254"/>
                <a:gd name="T35" fmla="*/ 80 h 624"/>
                <a:gd name="T36" fmla="*/ 61 w 254"/>
                <a:gd name="T37" fmla="*/ 8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4" h="624">
                  <a:moveTo>
                    <a:pt x="61" y="88"/>
                  </a:moveTo>
                  <a:cubicBezTo>
                    <a:pt x="71" y="93"/>
                    <a:pt x="79" y="104"/>
                    <a:pt x="82" y="118"/>
                  </a:cubicBezTo>
                  <a:cubicBezTo>
                    <a:pt x="82" y="118"/>
                    <a:pt x="82" y="118"/>
                    <a:pt x="82" y="119"/>
                  </a:cubicBezTo>
                  <a:cubicBezTo>
                    <a:pt x="87" y="142"/>
                    <a:pt x="103" y="226"/>
                    <a:pt x="103" y="324"/>
                  </a:cubicBezTo>
                  <a:cubicBezTo>
                    <a:pt x="103" y="394"/>
                    <a:pt x="95" y="457"/>
                    <a:pt x="78" y="510"/>
                  </a:cubicBezTo>
                  <a:cubicBezTo>
                    <a:pt x="61" y="566"/>
                    <a:pt x="28" y="602"/>
                    <a:pt x="0" y="624"/>
                  </a:cubicBezTo>
                  <a:cubicBezTo>
                    <a:pt x="72" y="620"/>
                    <a:pt x="136" y="575"/>
                    <a:pt x="182" y="496"/>
                  </a:cubicBezTo>
                  <a:cubicBezTo>
                    <a:pt x="242" y="391"/>
                    <a:pt x="254" y="253"/>
                    <a:pt x="254" y="157"/>
                  </a:cubicBezTo>
                  <a:cubicBezTo>
                    <a:pt x="254" y="122"/>
                    <a:pt x="253" y="88"/>
                    <a:pt x="250" y="55"/>
                  </a:cubicBezTo>
                  <a:cubicBezTo>
                    <a:pt x="248" y="30"/>
                    <a:pt x="246" y="15"/>
                    <a:pt x="245" y="15"/>
                  </a:cubicBezTo>
                  <a:cubicBezTo>
                    <a:pt x="244" y="6"/>
                    <a:pt x="239" y="0"/>
                    <a:pt x="230" y="0"/>
                  </a:cubicBezTo>
                  <a:cubicBezTo>
                    <a:pt x="228" y="0"/>
                    <a:pt x="226" y="1"/>
                    <a:pt x="222" y="2"/>
                  </a:cubicBezTo>
                  <a:cubicBezTo>
                    <a:pt x="222" y="2"/>
                    <a:pt x="222" y="2"/>
                    <a:pt x="222" y="2"/>
                  </a:cubicBezTo>
                  <a:cubicBezTo>
                    <a:pt x="222" y="2"/>
                    <a:pt x="222" y="2"/>
                    <a:pt x="222" y="2"/>
                  </a:cubicBezTo>
                  <a:cubicBezTo>
                    <a:pt x="222" y="2"/>
                    <a:pt x="218" y="4"/>
                    <a:pt x="211" y="7"/>
                  </a:cubicBezTo>
                  <a:cubicBezTo>
                    <a:pt x="204" y="10"/>
                    <a:pt x="194" y="14"/>
                    <a:pt x="182" y="20"/>
                  </a:cubicBezTo>
                  <a:cubicBezTo>
                    <a:pt x="178" y="22"/>
                    <a:pt x="178" y="22"/>
                    <a:pt x="178" y="22"/>
                  </a:cubicBezTo>
                  <a:cubicBezTo>
                    <a:pt x="142" y="39"/>
                    <a:pt x="106" y="59"/>
                    <a:pt x="72" y="80"/>
                  </a:cubicBezTo>
                  <a:cubicBezTo>
                    <a:pt x="68" y="83"/>
                    <a:pt x="64" y="85"/>
                    <a:pt x="61" y="8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3" name="Freeform 26"/>
            <p:cNvSpPr>
              <a:spLocks/>
            </p:cNvSpPr>
            <p:nvPr userDrawn="1"/>
          </p:nvSpPr>
          <p:spPr bwMode="auto">
            <a:xfrm>
              <a:off x="-284163" y="-63500"/>
              <a:ext cx="581025" cy="738188"/>
            </a:xfrm>
            <a:custGeom>
              <a:avLst/>
              <a:gdLst>
                <a:gd name="T0" fmla="*/ 155 w 155"/>
                <a:gd name="T1" fmla="*/ 126 h 197"/>
                <a:gd name="T2" fmla="*/ 126 w 155"/>
                <a:gd name="T3" fmla="*/ 13 h 197"/>
                <a:gd name="T4" fmla="*/ 126 w 155"/>
                <a:gd name="T5" fmla="*/ 12 h 197"/>
                <a:gd name="T6" fmla="*/ 111 w 155"/>
                <a:gd name="T7" fmla="*/ 0 h 197"/>
                <a:gd name="T8" fmla="*/ 108 w 155"/>
                <a:gd name="T9" fmla="*/ 0 h 197"/>
                <a:gd name="T10" fmla="*/ 108 w 155"/>
                <a:gd name="T11" fmla="*/ 0 h 197"/>
                <a:gd name="T12" fmla="*/ 108 w 155"/>
                <a:gd name="T13" fmla="*/ 0 h 197"/>
                <a:gd name="T14" fmla="*/ 101 w 155"/>
                <a:gd name="T15" fmla="*/ 3 h 197"/>
                <a:gd name="T16" fmla="*/ 101 w 155"/>
                <a:gd name="T17" fmla="*/ 3 h 197"/>
                <a:gd name="T18" fmla="*/ 101 w 155"/>
                <a:gd name="T19" fmla="*/ 3 h 197"/>
                <a:gd name="T20" fmla="*/ 61 w 155"/>
                <a:gd name="T21" fmla="*/ 30 h 197"/>
                <a:gd name="T22" fmla="*/ 0 w 155"/>
                <a:gd name="T23" fmla="*/ 77 h 197"/>
                <a:gd name="T24" fmla="*/ 50 w 155"/>
                <a:gd name="T25" fmla="*/ 197 h 197"/>
                <a:gd name="T26" fmla="*/ 155 w 155"/>
                <a:gd name="T27" fmla="*/ 12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126"/>
                  </a:moveTo>
                  <a:cubicBezTo>
                    <a:pt x="144" y="70"/>
                    <a:pt x="131" y="28"/>
                    <a:pt x="126" y="13"/>
                  </a:cubicBezTo>
                  <a:cubicBezTo>
                    <a:pt x="126" y="12"/>
                    <a:pt x="126" y="12"/>
                    <a:pt x="126" y="12"/>
                  </a:cubicBezTo>
                  <a:cubicBezTo>
                    <a:pt x="123" y="4"/>
                    <a:pt x="118" y="0"/>
                    <a:pt x="111" y="0"/>
                  </a:cubicBezTo>
                  <a:cubicBezTo>
                    <a:pt x="110" y="0"/>
                    <a:pt x="109" y="0"/>
                    <a:pt x="108" y="0"/>
                  </a:cubicBezTo>
                  <a:cubicBezTo>
                    <a:pt x="108" y="0"/>
                    <a:pt x="108" y="0"/>
                    <a:pt x="108" y="0"/>
                  </a:cubicBezTo>
                  <a:cubicBezTo>
                    <a:pt x="108" y="0"/>
                    <a:pt x="108" y="0"/>
                    <a:pt x="108" y="0"/>
                  </a:cubicBezTo>
                  <a:cubicBezTo>
                    <a:pt x="106" y="0"/>
                    <a:pt x="103" y="1"/>
                    <a:pt x="101" y="3"/>
                  </a:cubicBezTo>
                  <a:cubicBezTo>
                    <a:pt x="101" y="3"/>
                    <a:pt x="101" y="3"/>
                    <a:pt x="101" y="3"/>
                  </a:cubicBezTo>
                  <a:cubicBezTo>
                    <a:pt x="101" y="3"/>
                    <a:pt x="101" y="3"/>
                    <a:pt x="101" y="3"/>
                  </a:cubicBezTo>
                  <a:cubicBezTo>
                    <a:pt x="101" y="3"/>
                    <a:pt x="85" y="12"/>
                    <a:pt x="61" y="30"/>
                  </a:cubicBezTo>
                  <a:cubicBezTo>
                    <a:pt x="47" y="40"/>
                    <a:pt x="26" y="56"/>
                    <a:pt x="0" y="77"/>
                  </a:cubicBezTo>
                  <a:cubicBezTo>
                    <a:pt x="19" y="117"/>
                    <a:pt x="36" y="157"/>
                    <a:pt x="50" y="197"/>
                  </a:cubicBezTo>
                  <a:cubicBezTo>
                    <a:pt x="82" y="172"/>
                    <a:pt x="116" y="149"/>
                    <a:pt x="155" y="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4" name="Freeform 27"/>
            <p:cNvSpPr>
              <a:spLocks/>
            </p:cNvSpPr>
            <p:nvPr userDrawn="1"/>
          </p:nvSpPr>
          <p:spPr bwMode="auto">
            <a:xfrm>
              <a:off x="-1600200" y="-63500"/>
              <a:ext cx="581025" cy="738188"/>
            </a:xfrm>
            <a:custGeom>
              <a:avLst/>
              <a:gdLst>
                <a:gd name="T0" fmla="*/ 155 w 155"/>
                <a:gd name="T1" fmla="*/ 77 h 197"/>
                <a:gd name="T2" fmla="*/ 94 w 155"/>
                <a:gd name="T3" fmla="*/ 30 h 197"/>
                <a:gd name="T4" fmla="*/ 54 w 155"/>
                <a:gd name="T5" fmla="*/ 3 h 197"/>
                <a:gd name="T6" fmla="*/ 54 w 155"/>
                <a:gd name="T7" fmla="*/ 3 h 197"/>
                <a:gd name="T8" fmla="*/ 54 w 155"/>
                <a:gd name="T9" fmla="*/ 3 h 197"/>
                <a:gd name="T10" fmla="*/ 47 w 155"/>
                <a:gd name="T11" fmla="*/ 0 h 197"/>
                <a:gd name="T12" fmla="*/ 47 w 155"/>
                <a:gd name="T13" fmla="*/ 0 h 197"/>
                <a:gd name="T14" fmla="*/ 47 w 155"/>
                <a:gd name="T15" fmla="*/ 0 h 197"/>
                <a:gd name="T16" fmla="*/ 44 w 155"/>
                <a:gd name="T17" fmla="*/ 0 h 197"/>
                <a:gd name="T18" fmla="*/ 29 w 155"/>
                <a:gd name="T19" fmla="*/ 12 h 197"/>
                <a:gd name="T20" fmla="*/ 29 w 155"/>
                <a:gd name="T21" fmla="*/ 13 h 197"/>
                <a:gd name="T22" fmla="*/ 0 w 155"/>
                <a:gd name="T23" fmla="*/ 126 h 197"/>
                <a:gd name="T24" fmla="*/ 105 w 155"/>
                <a:gd name="T25" fmla="*/ 197 h 197"/>
                <a:gd name="T26" fmla="*/ 155 w 155"/>
                <a:gd name="T2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77"/>
                  </a:moveTo>
                  <a:cubicBezTo>
                    <a:pt x="135" y="60"/>
                    <a:pt x="114" y="44"/>
                    <a:pt x="94" y="30"/>
                  </a:cubicBezTo>
                  <a:cubicBezTo>
                    <a:pt x="70" y="12"/>
                    <a:pt x="54" y="3"/>
                    <a:pt x="54" y="3"/>
                  </a:cubicBezTo>
                  <a:cubicBezTo>
                    <a:pt x="54" y="3"/>
                    <a:pt x="54" y="3"/>
                    <a:pt x="54" y="3"/>
                  </a:cubicBezTo>
                  <a:cubicBezTo>
                    <a:pt x="54" y="3"/>
                    <a:pt x="54" y="3"/>
                    <a:pt x="54" y="3"/>
                  </a:cubicBezTo>
                  <a:cubicBezTo>
                    <a:pt x="52" y="1"/>
                    <a:pt x="49" y="0"/>
                    <a:pt x="47" y="0"/>
                  </a:cubicBezTo>
                  <a:cubicBezTo>
                    <a:pt x="47" y="0"/>
                    <a:pt x="47" y="0"/>
                    <a:pt x="47" y="0"/>
                  </a:cubicBezTo>
                  <a:cubicBezTo>
                    <a:pt x="47" y="0"/>
                    <a:pt x="47" y="0"/>
                    <a:pt x="47" y="0"/>
                  </a:cubicBezTo>
                  <a:cubicBezTo>
                    <a:pt x="46" y="0"/>
                    <a:pt x="45" y="0"/>
                    <a:pt x="44" y="0"/>
                  </a:cubicBezTo>
                  <a:cubicBezTo>
                    <a:pt x="37" y="0"/>
                    <a:pt x="32" y="4"/>
                    <a:pt x="29" y="12"/>
                  </a:cubicBezTo>
                  <a:cubicBezTo>
                    <a:pt x="29" y="12"/>
                    <a:pt x="29" y="12"/>
                    <a:pt x="29" y="13"/>
                  </a:cubicBezTo>
                  <a:cubicBezTo>
                    <a:pt x="24" y="28"/>
                    <a:pt x="11" y="70"/>
                    <a:pt x="0" y="126"/>
                  </a:cubicBezTo>
                  <a:cubicBezTo>
                    <a:pt x="39" y="149"/>
                    <a:pt x="73" y="172"/>
                    <a:pt x="105" y="197"/>
                  </a:cubicBezTo>
                  <a:cubicBezTo>
                    <a:pt x="119" y="158"/>
                    <a:pt x="136" y="118"/>
                    <a:pt x="155"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5" name="Freeform 28"/>
            <p:cNvSpPr>
              <a:spLocks/>
            </p:cNvSpPr>
            <p:nvPr userDrawn="1"/>
          </p:nvSpPr>
          <p:spPr bwMode="auto">
            <a:xfrm>
              <a:off x="-2973388" y="914400"/>
              <a:ext cx="633413" cy="657225"/>
            </a:xfrm>
            <a:custGeom>
              <a:avLst/>
              <a:gdLst>
                <a:gd name="T0" fmla="*/ 169 w 169"/>
                <a:gd name="T1" fmla="*/ 133 h 175"/>
                <a:gd name="T2" fmla="*/ 158 w 169"/>
                <a:gd name="T3" fmla="*/ 5 h 175"/>
                <a:gd name="T4" fmla="*/ 70 w 169"/>
                <a:gd name="T5" fmla="*/ 0 h 175"/>
                <a:gd name="T6" fmla="*/ 59 w 169"/>
                <a:gd name="T7" fmla="*/ 0 h 175"/>
                <a:gd name="T8" fmla="*/ 26 w 169"/>
                <a:gd name="T9" fmla="*/ 0 h 175"/>
                <a:gd name="T10" fmla="*/ 5 w 169"/>
                <a:gd name="T11" fmla="*/ 13 h 175"/>
                <a:gd name="T12" fmla="*/ 0 w 169"/>
                <a:gd name="T13" fmla="*/ 28 h 175"/>
                <a:gd name="T14" fmla="*/ 74 w 169"/>
                <a:gd name="T15" fmla="*/ 175 h 175"/>
                <a:gd name="T16" fmla="*/ 169 w 169"/>
                <a:gd name="T17" fmla="*/ 13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133"/>
                  </a:moveTo>
                  <a:cubicBezTo>
                    <a:pt x="163" y="93"/>
                    <a:pt x="159" y="50"/>
                    <a:pt x="158" y="5"/>
                  </a:cubicBezTo>
                  <a:cubicBezTo>
                    <a:pt x="119" y="1"/>
                    <a:pt x="89" y="0"/>
                    <a:pt x="70" y="0"/>
                  </a:cubicBezTo>
                  <a:cubicBezTo>
                    <a:pt x="66" y="0"/>
                    <a:pt x="63" y="0"/>
                    <a:pt x="59" y="0"/>
                  </a:cubicBezTo>
                  <a:cubicBezTo>
                    <a:pt x="38" y="0"/>
                    <a:pt x="26" y="0"/>
                    <a:pt x="26" y="0"/>
                  </a:cubicBezTo>
                  <a:cubicBezTo>
                    <a:pt x="17" y="1"/>
                    <a:pt x="10" y="5"/>
                    <a:pt x="5" y="13"/>
                  </a:cubicBezTo>
                  <a:cubicBezTo>
                    <a:pt x="2" y="17"/>
                    <a:pt x="0" y="23"/>
                    <a:pt x="0" y="28"/>
                  </a:cubicBezTo>
                  <a:cubicBezTo>
                    <a:pt x="2" y="43"/>
                    <a:pt x="11" y="95"/>
                    <a:pt x="74" y="175"/>
                  </a:cubicBezTo>
                  <a:cubicBezTo>
                    <a:pt x="106" y="159"/>
                    <a:pt x="138" y="145"/>
                    <a:pt x="169" y="1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6" name="Freeform 29"/>
            <p:cNvSpPr>
              <a:spLocks/>
            </p:cNvSpPr>
            <p:nvPr userDrawn="1"/>
          </p:nvSpPr>
          <p:spPr bwMode="auto">
            <a:xfrm>
              <a:off x="1035050" y="914400"/>
              <a:ext cx="635000" cy="657225"/>
            </a:xfrm>
            <a:custGeom>
              <a:avLst/>
              <a:gdLst>
                <a:gd name="T0" fmla="*/ 169 w 169"/>
                <a:gd name="T1" fmla="*/ 28 h 175"/>
                <a:gd name="T2" fmla="*/ 164 w 169"/>
                <a:gd name="T3" fmla="*/ 13 h 175"/>
                <a:gd name="T4" fmla="*/ 143 w 169"/>
                <a:gd name="T5" fmla="*/ 0 h 175"/>
                <a:gd name="T6" fmla="*/ 110 w 169"/>
                <a:gd name="T7" fmla="*/ 0 h 175"/>
                <a:gd name="T8" fmla="*/ 99 w 169"/>
                <a:gd name="T9" fmla="*/ 0 h 175"/>
                <a:gd name="T10" fmla="*/ 11 w 169"/>
                <a:gd name="T11" fmla="*/ 5 h 175"/>
                <a:gd name="T12" fmla="*/ 0 w 169"/>
                <a:gd name="T13" fmla="*/ 133 h 175"/>
                <a:gd name="T14" fmla="*/ 95 w 169"/>
                <a:gd name="T15" fmla="*/ 175 h 175"/>
                <a:gd name="T16" fmla="*/ 169 w 169"/>
                <a:gd name="T17" fmla="*/ 2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28"/>
                  </a:moveTo>
                  <a:cubicBezTo>
                    <a:pt x="169" y="23"/>
                    <a:pt x="166" y="16"/>
                    <a:pt x="164" y="13"/>
                  </a:cubicBezTo>
                  <a:cubicBezTo>
                    <a:pt x="159" y="5"/>
                    <a:pt x="152" y="1"/>
                    <a:pt x="143" y="0"/>
                  </a:cubicBezTo>
                  <a:cubicBezTo>
                    <a:pt x="143" y="0"/>
                    <a:pt x="131" y="0"/>
                    <a:pt x="110" y="0"/>
                  </a:cubicBezTo>
                  <a:cubicBezTo>
                    <a:pt x="106" y="0"/>
                    <a:pt x="103" y="0"/>
                    <a:pt x="99" y="0"/>
                  </a:cubicBezTo>
                  <a:cubicBezTo>
                    <a:pt x="80" y="0"/>
                    <a:pt x="49" y="1"/>
                    <a:pt x="11" y="5"/>
                  </a:cubicBezTo>
                  <a:cubicBezTo>
                    <a:pt x="10" y="49"/>
                    <a:pt x="6" y="92"/>
                    <a:pt x="0" y="133"/>
                  </a:cubicBezTo>
                  <a:cubicBezTo>
                    <a:pt x="31" y="145"/>
                    <a:pt x="63" y="159"/>
                    <a:pt x="95" y="175"/>
                  </a:cubicBezTo>
                  <a:cubicBezTo>
                    <a:pt x="158" y="95"/>
                    <a:pt x="167" y="43"/>
                    <a:pt x="169"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7" name="Freeform 30"/>
            <p:cNvSpPr>
              <a:spLocks/>
            </p:cNvSpPr>
            <p:nvPr userDrawn="1"/>
          </p:nvSpPr>
          <p:spPr bwMode="auto">
            <a:xfrm>
              <a:off x="401638" y="1522413"/>
              <a:ext cx="1485900" cy="1046163"/>
            </a:xfrm>
            <a:custGeom>
              <a:avLst/>
              <a:gdLst>
                <a:gd name="T0" fmla="*/ 385 w 396"/>
                <a:gd name="T1" fmla="*/ 119 h 279"/>
                <a:gd name="T2" fmla="*/ 376 w 396"/>
                <a:gd name="T3" fmla="*/ 112 h 279"/>
                <a:gd name="T4" fmla="*/ 375 w 396"/>
                <a:gd name="T5" fmla="*/ 112 h 279"/>
                <a:gd name="T6" fmla="*/ 375 w 396"/>
                <a:gd name="T7" fmla="*/ 112 h 279"/>
                <a:gd name="T8" fmla="*/ 355 w 396"/>
                <a:gd name="T9" fmla="*/ 99 h 279"/>
                <a:gd name="T10" fmla="*/ 348 w 396"/>
                <a:gd name="T11" fmla="*/ 94 h 279"/>
                <a:gd name="T12" fmla="*/ 250 w 396"/>
                <a:gd name="T13" fmla="*/ 38 h 279"/>
                <a:gd name="T14" fmla="*/ 164 w 396"/>
                <a:gd name="T15" fmla="*/ 0 h 279"/>
                <a:gd name="T16" fmla="*/ 104 w 396"/>
                <a:gd name="T17" fmla="*/ 168 h 279"/>
                <a:gd name="T18" fmla="*/ 0 w 396"/>
                <a:gd name="T19" fmla="*/ 279 h 279"/>
                <a:gd name="T20" fmla="*/ 391 w 396"/>
                <a:gd name="T21" fmla="*/ 156 h 279"/>
                <a:gd name="T22" fmla="*/ 391 w 396"/>
                <a:gd name="T23" fmla="*/ 156 h 279"/>
                <a:gd name="T24" fmla="*/ 396 w 396"/>
                <a:gd name="T25" fmla="*/ 141 h 279"/>
                <a:gd name="T26" fmla="*/ 385 w 396"/>
                <a:gd name="T27" fmla="*/ 11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6" h="279">
                  <a:moveTo>
                    <a:pt x="385" y="119"/>
                  </a:moveTo>
                  <a:cubicBezTo>
                    <a:pt x="385" y="119"/>
                    <a:pt x="382" y="117"/>
                    <a:pt x="376" y="112"/>
                  </a:cubicBezTo>
                  <a:cubicBezTo>
                    <a:pt x="375" y="112"/>
                    <a:pt x="375" y="112"/>
                    <a:pt x="375" y="112"/>
                  </a:cubicBezTo>
                  <a:cubicBezTo>
                    <a:pt x="375" y="112"/>
                    <a:pt x="375" y="112"/>
                    <a:pt x="375" y="112"/>
                  </a:cubicBezTo>
                  <a:cubicBezTo>
                    <a:pt x="371" y="109"/>
                    <a:pt x="364" y="104"/>
                    <a:pt x="355" y="99"/>
                  </a:cubicBezTo>
                  <a:cubicBezTo>
                    <a:pt x="353" y="97"/>
                    <a:pt x="350" y="96"/>
                    <a:pt x="348" y="94"/>
                  </a:cubicBezTo>
                  <a:cubicBezTo>
                    <a:pt x="327" y="80"/>
                    <a:pt x="292" y="59"/>
                    <a:pt x="250" y="38"/>
                  </a:cubicBezTo>
                  <a:cubicBezTo>
                    <a:pt x="221" y="24"/>
                    <a:pt x="192" y="11"/>
                    <a:pt x="164" y="0"/>
                  </a:cubicBezTo>
                  <a:cubicBezTo>
                    <a:pt x="151" y="65"/>
                    <a:pt x="131" y="121"/>
                    <a:pt x="104" y="168"/>
                  </a:cubicBezTo>
                  <a:cubicBezTo>
                    <a:pt x="76" y="217"/>
                    <a:pt x="41" y="255"/>
                    <a:pt x="0" y="279"/>
                  </a:cubicBezTo>
                  <a:cubicBezTo>
                    <a:pt x="298" y="263"/>
                    <a:pt x="383" y="167"/>
                    <a:pt x="391" y="156"/>
                  </a:cubicBezTo>
                  <a:cubicBezTo>
                    <a:pt x="391" y="156"/>
                    <a:pt x="391" y="156"/>
                    <a:pt x="391" y="156"/>
                  </a:cubicBezTo>
                  <a:cubicBezTo>
                    <a:pt x="394" y="151"/>
                    <a:pt x="396" y="146"/>
                    <a:pt x="396" y="141"/>
                  </a:cubicBezTo>
                  <a:cubicBezTo>
                    <a:pt x="396" y="132"/>
                    <a:pt x="392" y="124"/>
                    <a:pt x="385" y="1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8" name="Freeform 31"/>
            <p:cNvSpPr>
              <a:spLocks/>
            </p:cNvSpPr>
            <p:nvPr userDrawn="1"/>
          </p:nvSpPr>
          <p:spPr bwMode="auto">
            <a:xfrm>
              <a:off x="-3190875" y="1522413"/>
              <a:ext cx="1485900" cy="1046163"/>
            </a:xfrm>
            <a:custGeom>
              <a:avLst/>
              <a:gdLst>
                <a:gd name="T0" fmla="*/ 396 w 396"/>
                <a:gd name="T1" fmla="*/ 279 h 279"/>
                <a:gd name="T2" fmla="*/ 292 w 396"/>
                <a:gd name="T3" fmla="*/ 168 h 279"/>
                <a:gd name="T4" fmla="*/ 232 w 396"/>
                <a:gd name="T5" fmla="*/ 0 h 279"/>
                <a:gd name="T6" fmla="*/ 20 w 396"/>
                <a:gd name="T7" fmla="*/ 112 h 279"/>
                <a:gd name="T8" fmla="*/ 11 w 396"/>
                <a:gd name="T9" fmla="*/ 119 h 279"/>
                <a:gd name="T10" fmla="*/ 0 w 396"/>
                <a:gd name="T11" fmla="*/ 141 h 279"/>
                <a:gd name="T12" fmla="*/ 5 w 396"/>
                <a:gd name="T13" fmla="*/ 156 h 279"/>
                <a:gd name="T14" fmla="*/ 5 w 396"/>
                <a:gd name="T15" fmla="*/ 157 h 279"/>
                <a:gd name="T16" fmla="*/ 7 w 396"/>
                <a:gd name="T17" fmla="*/ 159 h 279"/>
                <a:gd name="T18" fmla="*/ 8 w 396"/>
                <a:gd name="T19" fmla="*/ 160 h 279"/>
                <a:gd name="T20" fmla="*/ 23 w 396"/>
                <a:gd name="T21" fmla="*/ 174 h 279"/>
                <a:gd name="T22" fmla="*/ 94 w 396"/>
                <a:gd name="T23" fmla="*/ 217 h 279"/>
                <a:gd name="T24" fmla="*/ 396 w 396"/>
                <a:gd name="T25"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79">
                  <a:moveTo>
                    <a:pt x="396" y="279"/>
                  </a:moveTo>
                  <a:cubicBezTo>
                    <a:pt x="356" y="255"/>
                    <a:pt x="320" y="217"/>
                    <a:pt x="292" y="168"/>
                  </a:cubicBezTo>
                  <a:cubicBezTo>
                    <a:pt x="265" y="121"/>
                    <a:pt x="245" y="65"/>
                    <a:pt x="232" y="0"/>
                  </a:cubicBezTo>
                  <a:cubicBezTo>
                    <a:pt x="132" y="38"/>
                    <a:pt x="51" y="91"/>
                    <a:pt x="20" y="112"/>
                  </a:cubicBezTo>
                  <a:cubicBezTo>
                    <a:pt x="14" y="117"/>
                    <a:pt x="11" y="119"/>
                    <a:pt x="11" y="119"/>
                  </a:cubicBezTo>
                  <a:cubicBezTo>
                    <a:pt x="4" y="124"/>
                    <a:pt x="0" y="132"/>
                    <a:pt x="0" y="141"/>
                  </a:cubicBezTo>
                  <a:cubicBezTo>
                    <a:pt x="0" y="146"/>
                    <a:pt x="2" y="151"/>
                    <a:pt x="5" y="156"/>
                  </a:cubicBezTo>
                  <a:cubicBezTo>
                    <a:pt x="5" y="156"/>
                    <a:pt x="5" y="156"/>
                    <a:pt x="5" y="157"/>
                  </a:cubicBezTo>
                  <a:cubicBezTo>
                    <a:pt x="6" y="157"/>
                    <a:pt x="6" y="158"/>
                    <a:pt x="7" y="159"/>
                  </a:cubicBezTo>
                  <a:cubicBezTo>
                    <a:pt x="7" y="159"/>
                    <a:pt x="8" y="160"/>
                    <a:pt x="8" y="160"/>
                  </a:cubicBezTo>
                  <a:cubicBezTo>
                    <a:pt x="10" y="162"/>
                    <a:pt x="15" y="167"/>
                    <a:pt x="23" y="174"/>
                  </a:cubicBezTo>
                  <a:cubicBezTo>
                    <a:pt x="35" y="184"/>
                    <a:pt x="58" y="201"/>
                    <a:pt x="94" y="217"/>
                  </a:cubicBezTo>
                  <a:cubicBezTo>
                    <a:pt x="169" y="251"/>
                    <a:pt x="273" y="273"/>
                    <a:pt x="396" y="2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9" name="Freeform 32"/>
            <p:cNvSpPr>
              <a:spLocks/>
            </p:cNvSpPr>
            <p:nvPr userDrawn="1"/>
          </p:nvSpPr>
          <p:spPr bwMode="auto">
            <a:xfrm>
              <a:off x="-523875" y="2651125"/>
              <a:ext cx="1500188" cy="239713"/>
            </a:xfrm>
            <a:custGeom>
              <a:avLst/>
              <a:gdLst>
                <a:gd name="T0" fmla="*/ 7 w 400"/>
                <a:gd name="T1" fmla="*/ 31 h 64"/>
                <a:gd name="T2" fmla="*/ 54 w 400"/>
                <a:gd name="T3" fmla="*/ 29 h 64"/>
                <a:gd name="T4" fmla="*/ 182 w 400"/>
                <a:gd name="T5" fmla="*/ 47 h 64"/>
                <a:gd name="T6" fmla="*/ 292 w 400"/>
                <a:gd name="T7" fmla="*/ 64 h 64"/>
                <a:gd name="T8" fmla="*/ 392 w 400"/>
                <a:gd name="T9" fmla="*/ 37 h 64"/>
                <a:gd name="T10" fmla="*/ 399 w 400"/>
                <a:gd name="T11" fmla="*/ 18 h 64"/>
                <a:gd name="T12" fmla="*/ 373 w 400"/>
                <a:gd name="T13" fmla="*/ 0 h 64"/>
                <a:gd name="T14" fmla="*/ 301 w 400"/>
                <a:gd name="T15" fmla="*/ 8 h 64"/>
                <a:gd name="T16" fmla="*/ 285 w 400"/>
                <a:gd name="T17" fmla="*/ 10 h 64"/>
                <a:gd name="T18" fmla="*/ 227 w 400"/>
                <a:gd name="T19" fmla="*/ 13 h 64"/>
                <a:gd name="T20" fmla="*/ 181 w 400"/>
                <a:gd name="T21" fmla="*/ 12 h 64"/>
                <a:gd name="T22" fmla="*/ 180 w 400"/>
                <a:gd name="T23" fmla="*/ 12 h 64"/>
                <a:gd name="T24" fmla="*/ 129 w 400"/>
                <a:gd name="T25" fmla="*/ 12 h 64"/>
                <a:gd name="T26" fmla="*/ 3 w 400"/>
                <a:gd name="T27" fmla="*/ 25 h 64"/>
                <a:gd name="T28" fmla="*/ 0 w 400"/>
                <a:gd name="T29" fmla="*/ 29 h 64"/>
                <a:gd name="T30" fmla="*/ 5 w 400"/>
                <a:gd name="T31" fmla="*/ 31 h 64"/>
                <a:gd name="T32" fmla="*/ 7 w 400"/>
                <a:gd name="T3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0" h="64">
                  <a:moveTo>
                    <a:pt x="7" y="31"/>
                  </a:moveTo>
                  <a:cubicBezTo>
                    <a:pt x="23" y="29"/>
                    <a:pt x="39" y="29"/>
                    <a:pt x="54" y="29"/>
                  </a:cubicBezTo>
                  <a:cubicBezTo>
                    <a:pt x="109" y="29"/>
                    <a:pt x="146" y="38"/>
                    <a:pt x="182" y="47"/>
                  </a:cubicBezTo>
                  <a:cubicBezTo>
                    <a:pt x="216" y="56"/>
                    <a:pt x="248" y="64"/>
                    <a:pt x="292" y="64"/>
                  </a:cubicBezTo>
                  <a:cubicBezTo>
                    <a:pt x="339" y="64"/>
                    <a:pt x="377" y="54"/>
                    <a:pt x="392" y="37"/>
                  </a:cubicBezTo>
                  <a:cubicBezTo>
                    <a:pt x="397" y="31"/>
                    <a:pt x="400" y="25"/>
                    <a:pt x="399" y="18"/>
                  </a:cubicBezTo>
                  <a:cubicBezTo>
                    <a:pt x="398" y="6"/>
                    <a:pt x="394" y="0"/>
                    <a:pt x="373" y="0"/>
                  </a:cubicBezTo>
                  <a:cubicBezTo>
                    <a:pt x="358" y="0"/>
                    <a:pt x="335" y="3"/>
                    <a:pt x="301" y="8"/>
                  </a:cubicBezTo>
                  <a:cubicBezTo>
                    <a:pt x="296" y="9"/>
                    <a:pt x="290" y="9"/>
                    <a:pt x="285" y="10"/>
                  </a:cubicBezTo>
                  <a:cubicBezTo>
                    <a:pt x="270" y="12"/>
                    <a:pt x="252" y="13"/>
                    <a:pt x="227" y="13"/>
                  </a:cubicBezTo>
                  <a:cubicBezTo>
                    <a:pt x="213" y="13"/>
                    <a:pt x="197" y="13"/>
                    <a:pt x="181" y="12"/>
                  </a:cubicBezTo>
                  <a:cubicBezTo>
                    <a:pt x="180" y="12"/>
                    <a:pt x="180" y="12"/>
                    <a:pt x="180" y="12"/>
                  </a:cubicBezTo>
                  <a:cubicBezTo>
                    <a:pt x="164" y="12"/>
                    <a:pt x="146" y="12"/>
                    <a:pt x="129" y="12"/>
                  </a:cubicBezTo>
                  <a:cubicBezTo>
                    <a:pt x="92" y="12"/>
                    <a:pt x="45" y="13"/>
                    <a:pt x="3" y="25"/>
                  </a:cubicBezTo>
                  <a:cubicBezTo>
                    <a:pt x="1" y="25"/>
                    <a:pt x="0" y="28"/>
                    <a:pt x="0" y="29"/>
                  </a:cubicBezTo>
                  <a:cubicBezTo>
                    <a:pt x="0" y="30"/>
                    <a:pt x="3" y="31"/>
                    <a:pt x="5" y="31"/>
                  </a:cubicBezTo>
                  <a:cubicBezTo>
                    <a:pt x="5" y="31"/>
                    <a:pt x="6" y="31"/>
                    <a:pt x="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0" name="Freeform 33"/>
            <p:cNvSpPr>
              <a:spLocks/>
            </p:cNvSpPr>
            <p:nvPr userDrawn="1"/>
          </p:nvSpPr>
          <p:spPr bwMode="auto">
            <a:xfrm>
              <a:off x="-2279650" y="2651125"/>
              <a:ext cx="1500188" cy="239713"/>
            </a:xfrm>
            <a:custGeom>
              <a:avLst/>
              <a:gdLst>
                <a:gd name="T0" fmla="*/ 346 w 400"/>
                <a:gd name="T1" fmla="*/ 29 h 64"/>
                <a:gd name="T2" fmla="*/ 393 w 400"/>
                <a:gd name="T3" fmla="*/ 31 h 64"/>
                <a:gd name="T4" fmla="*/ 395 w 400"/>
                <a:gd name="T5" fmla="*/ 31 h 64"/>
                <a:gd name="T6" fmla="*/ 400 w 400"/>
                <a:gd name="T7" fmla="*/ 29 h 64"/>
                <a:gd name="T8" fmla="*/ 397 w 400"/>
                <a:gd name="T9" fmla="*/ 25 h 64"/>
                <a:gd name="T10" fmla="*/ 271 w 400"/>
                <a:gd name="T11" fmla="*/ 12 h 64"/>
                <a:gd name="T12" fmla="*/ 271 w 400"/>
                <a:gd name="T13" fmla="*/ 12 h 64"/>
                <a:gd name="T14" fmla="*/ 220 w 400"/>
                <a:gd name="T15" fmla="*/ 12 h 64"/>
                <a:gd name="T16" fmla="*/ 219 w 400"/>
                <a:gd name="T17" fmla="*/ 12 h 64"/>
                <a:gd name="T18" fmla="*/ 173 w 400"/>
                <a:gd name="T19" fmla="*/ 13 h 64"/>
                <a:gd name="T20" fmla="*/ 115 w 400"/>
                <a:gd name="T21" fmla="*/ 10 h 64"/>
                <a:gd name="T22" fmla="*/ 99 w 400"/>
                <a:gd name="T23" fmla="*/ 8 h 64"/>
                <a:gd name="T24" fmla="*/ 27 w 400"/>
                <a:gd name="T25" fmla="*/ 0 h 64"/>
                <a:gd name="T26" fmla="*/ 1 w 400"/>
                <a:gd name="T27" fmla="*/ 18 h 64"/>
                <a:gd name="T28" fmla="*/ 8 w 400"/>
                <a:gd name="T29" fmla="*/ 37 h 64"/>
                <a:gd name="T30" fmla="*/ 108 w 400"/>
                <a:gd name="T31" fmla="*/ 64 h 64"/>
                <a:gd name="T32" fmla="*/ 218 w 400"/>
                <a:gd name="T33" fmla="*/ 47 h 64"/>
                <a:gd name="T34" fmla="*/ 346 w 400"/>
                <a:gd name="T35"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64">
                  <a:moveTo>
                    <a:pt x="346" y="29"/>
                  </a:moveTo>
                  <a:cubicBezTo>
                    <a:pt x="361" y="29"/>
                    <a:pt x="377" y="29"/>
                    <a:pt x="393" y="31"/>
                  </a:cubicBezTo>
                  <a:cubicBezTo>
                    <a:pt x="394" y="31"/>
                    <a:pt x="394" y="31"/>
                    <a:pt x="395" y="31"/>
                  </a:cubicBezTo>
                  <a:cubicBezTo>
                    <a:pt x="397" y="31"/>
                    <a:pt x="400" y="30"/>
                    <a:pt x="400" y="29"/>
                  </a:cubicBezTo>
                  <a:cubicBezTo>
                    <a:pt x="400" y="28"/>
                    <a:pt x="399" y="25"/>
                    <a:pt x="397" y="25"/>
                  </a:cubicBezTo>
                  <a:cubicBezTo>
                    <a:pt x="355" y="13"/>
                    <a:pt x="308" y="12"/>
                    <a:pt x="271" y="12"/>
                  </a:cubicBezTo>
                  <a:cubicBezTo>
                    <a:pt x="271" y="12"/>
                    <a:pt x="271" y="12"/>
                    <a:pt x="271" y="12"/>
                  </a:cubicBezTo>
                  <a:cubicBezTo>
                    <a:pt x="254" y="12"/>
                    <a:pt x="236" y="12"/>
                    <a:pt x="220" y="12"/>
                  </a:cubicBezTo>
                  <a:cubicBezTo>
                    <a:pt x="219" y="12"/>
                    <a:pt x="219" y="12"/>
                    <a:pt x="219" y="12"/>
                  </a:cubicBezTo>
                  <a:cubicBezTo>
                    <a:pt x="203" y="13"/>
                    <a:pt x="187" y="13"/>
                    <a:pt x="173" y="13"/>
                  </a:cubicBezTo>
                  <a:cubicBezTo>
                    <a:pt x="148" y="13"/>
                    <a:pt x="130" y="12"/>
                    <a:pt x="115" y="10"/>
                  </a:cubicBezTo>
                  <a:cubicBezTo>
                    <a:pt x="109" y="9"/>
                    <a:pt x="104" y="9"/>
                    <a:pt x="99" y="8"/>
                  </a:cubicBezTo>
                  <a:cubicBezTo>
                    <a:pt x="65" y="3"/>
                    <a:pt x="42" y="0"/>
                    <a:pt x="27" y="0"/>
                  </a:cubicBezTo>
                  <a:cubicBezTo>
                    <a:pt x="6" y="0"/>
                    <a:pt x="2" y="6"/>
                    <a:pt x="1" y="18"/>
                  </a:cubicBezTo>
                  <a:cubicBezTo>
                    <a:pt x="0" y="25"/>
                    <a:pt x="3" y="31"/>
                    <a:pt x="8" y="37"/>
                  </a:cubicBezTo>
                  <a:cubicBezTo>
                    <a:pt x="23" y="53"/>
                    <a:pt x="61" y="64"/>
                    <a:pt x="108" y="64"/>
                  </a:cubicBezTo>
                  <a:cubicBezTo>
                    <a:pt x="152" y="64"/>
                    <a:pt x="184" y="56"/>
                    <a:pt x="218" y="47"/>
                  </a:cubicBezTo>
                  <a:cubicBezTo>
                    <a:pt x="254" y="38"/>
                    <a:pt x="291" y="29"/>
                    <a:pt x="346"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1" name="Freeform 34"/>
            <p:cNvSpPr>
              <a:spLocks/>
            </p:cNvSpPr>
            <p:nvPr userDrawn="1"/>
          </p:nvSpPr>
          <p:spPr bwMode="auto">
            <a:xfrm>
              <a:off x="3424238" y="3930650"/>
              <a:ext cx="1023938" cy="1368425"/>
            </a:xfrm>
            <a:custGeom>
              <a:avLst/>
              <a:gdLst>
                <a:gd name="T0" fmla="*/ 0 w 645"/>
                <a:gd name="T1" fmla="*/ 0 h 862"/>
                <a:gd name="T2" fmla="*/ 640 w 645"/>
                <a:gd name="T3" fmla="*/ 0 h 862"/>
                <a:gd name="T4" fmla="*/ 640 w 645"/>
                <a:gd name="T5" fmla="*/ 134 h 862"/>
                <a:gd name="T6" fmla="*/ 151 w 645"/>
                <a:gd name="T7" fmla="*/ 134 h 862"/>
                <a:gd name="T8" fmla="*/ 151 w 645"/>
                <a:gd name="T9" fmla="*/ 359 h 862"/>
                <a:gd name="T10" fmla="*/ 584 w 645"/>
                <a:gd name="T11" fmla="*/ 359 h 862"/>
                <a:gd name="T12" fmla="*/ 584 w 645"/>
                <a:gd name="T13" fmla="*/ 496 h 862"/>
                <a:gd name="T14" fmla="*/ 151 w 645"/>
                <a:gd name="T15" fmla="*/ 496 h 862"/>
                <a:gd name="T16" fmla="*/ 151 w 645"/>
                <a:gd name="T17" fmla="*/ 727 h 862"/>
                <a:gd name="T18" fmla="*/ 645 w 645"/>
                <a:gd name="T19" fmla="*/ 727 h 862"/>
                <a:gd name="T20" fmla="*/ 645 w 645"/>
                <a:gd name="T21" fmla="*/ 862 h 862"/>
                <a:gd name="T22" fmla="*/ 0 w 645"/>
                <a:gd name="T23" fmla="*/ 862 h 862"/>
                <a:gd name="T24" fmla="*/ 0 w 645"/>
                <a:gd name="T25" fmla="*/ 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5" h="862">
                  <a:moveTo>
                    <a:pt x="0" y="0"/>
                  </a:moveTo>
                  <a:lnTo>
                    <a:pt x="640" y="0"/>
                  </a:lnTo>
                  <a:lnTo>
                    <a:pt x="640" y="134"/>
                  </a:lnTo>
                  <a:lnTo>
                    <a:pt x="151" y="134"/>
                  </a:lnTo>
                  <a:lnTo>
                    <a:pt x="151" y="359"/>
                  </a:lnTo>
                  <a:lnTo>
                    <a:pt x="584" y="359"/>
                  </a:lnTo>
                  <a:lnTo>
                    <a:pt x="584" y="496"/>
                  </a:lnTo>
                  <a:lnTo>
                    <a:pt x="151" y="496"/>
                  </a:lnTo>
                  <a:lnTo>
                    <a:pt x="151" y="727"/>
                  </a:lnTo>
                  <a:lnTo>
                    <a:pt x="645" y="727"/>
                  </a:lnTo>
                  <a:lnTo>
                    <a:pt x="645" y="862"/>
                  </a:lnTo>
                  <a:lnTo>
                    <a:pt x="0" y="862"/>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2" name="Freeform 35"/>
            <p:cNvSpPr>
              <a:spLocks noEditPoints="1"/>
            </p:cNvSpPr>
            <p:nvPr userDrawn="1"/>
          </p:nvSpPr>
          <p:spPr bwMode="auto">
            <a:xfrm>
              <a:off x="4545013" y="3870325"/>
              <a:ext cx="1069975" cy="1450975"/>
            </a:xfrm>
            <a:custGeom>
              <a:avLst/>
              <a:gdLst>
                <a:gd name="T0" fmla="*/ 0 w 285"/>
                <a:gd name="T1" fmla="*/ 244 h 387"/>
                <a:gd name="T2" fmla="*/ 0 w 285"/>
                <a:gd name="T3" fmla="*/ 243 h 387"/>
                <a:gd name="T4" fmla="*/ 128 w 285"/>
                <a:gd name="T5" fmla="*/ 100 h 387"/>
                <a:gd name="T6" fmla="*/ 222 w 285"/>
                <a:gd name="T7" fmla="*/ 149 h 387"/>
                <a:gd name="T8" fmla="*/ 222 w 285"/>
                <a:gd name="T9" fmla="*/ 0 h 387"/>
                <a:gd name="T10" fmla="*/ 285 w 285"/>
                <a:gd name="T11" fmla="*/ 0 h 387"/>
                <a:gd name="T12" fmla="*/ 285 w 285"/>
                <a:gd name="T13" fmla="*/ 381 h 387"/>
                <a:gd name="T14" fmla="*/ 222 w 285"/>
                <a:gd name="T15" fmla="*/ 381 h 387"/>
                <a:gd name="T16" fmla="*/ 222 w 285"/>
                <a:gd name="T17" fmla="*/ 335 h 387"/>
                <a:gd name="T18" fmla="*/ 128 w 285"/>
                <a:gd name="T19" fmla="*/ 387 h 387"/>
                <a:gd name="T20" fmla="*/ 0 w 285"/>
                <a:gd name="T21" fmla="*/ 244 h 387"/>
                <a:gd name="T22" fmla="*/ 223 w 285"/>
                <a:gd name="T23" fmla="*/ 244 h 387"/>
                <a:gd name="T24" fmla="*/ 223 w 285"/>
                <a:gd name="T25" fmla="*/ 243 h 387"/>
                <a:gd name="T26" fmla="*/ 143 w 285"/>
                <a:gd name="T27" fmla="*/ 155 h 387"/>
                <a:gd name="T28" fmla="*/ 64 w 285"/>
                <a:gd name="T29" fmla="*/ 243 h 387"/>
                <a:gd name="T30" fmla="*/ 64 w 285"/>
                <a:gd name="T31" fmla="*/ 244 h 387"/>
                <a:gd name="T32" fmla="*/ 143 w 285"/>
                <a:gd name="T33" fmla="*/ 332 h 387"/>
                <a:gd name="T34" fmla="*/ 223 w 285"/>
                <a:gd name="T35" fmla="*/ 24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387">
                  <a:moveTo>
                    <a:pt x="0" y="244"/>
                  </a:moveTo>
                  <a:cubicBezTo>
                    <a:pt x="0" y="243"/>
                    <a:pt x="0" y="243"/>
                    <a:pt x="0" y="243"/>
                  </a:cubicBezTo>
                  <a:cubicBezTo>
                    <a:pt x="0" y="152"/>
                    <a:pt x="62" y="100"/>
                    <a:pt x="128" y="100"/>
                  </a:cubicBezTo>
                  <a:cubicBezTo>
                    <a:pt x="173" y="100"/>
                    <a:pt x="202" y="122"/>
                    <a:pt x="222" y="149"/>
                  </a:cubicBezTo>
                  <a:cubicBezTo>
                    <a:pt x="222" y="0"/>
                    <a:pt x="222" y="0"/>
                    <a:pt x="222" y="0"/>
                  </a:cubicBezTo>
                  <a:cubicBezTo>
                    <a:pt x="285" y="0"/>
                    <a:pt x="285" y="0"/>
                    <a:pt x="285" y="0"/>
                  </a:cubicBezTo>
                  <a:cubicBezTo>
                    <a:pt x="285" y="381"/>
                    <a:pt x="285" y="381"/>
                    <a:pt x="285" y="381"/>
                  </a:cubicBezTo>
                  <a:cubicBezTo>
                    <a:pt x="222" y="381"/>
                    <a:pt x="222" y="381"/>
                    <a:pt x="222" y="381"/>
                  </a:cubicBezTo>
                  <a:cubicBezTo>
                    <a:pt x="222" y="335"/>
                    <a:pt x="222" y="335"/>
                    <a:pt x="222" y="335"/>
                  </a:cubicBezTo>
                  <a:cubicBezTo>
                    <a:pt x="202" y="364"/>
                    <a:pt x="173" y="387"/>
                    <a:pt x="128" y="387"/>
                  </a:cubicBezTo>
                  <a:cubicBezTo>
                    <a:pt x="63" y="387"/>
                    <a:pt x="0" y="335"/>
                    <a:pt x="0" y="244"/>
                  </a:cubicBezTo>
                  <a:close/>
                  <a:moveTo>
                    <a:pt x="223" y="244"/>
                  </a:moveTo>
                  <a:cubicBezTo>
                    <a:pt x="223" y="243"/>
                    <a:pt x="223" y="243"/>
                    <a:pt x="223" y="243"/>
                  </a:cubicBezTo>
                  <a:cubicBezTo>
                    <a:pt x="223" y="190"/>
                    <a:pt x="185" y="155"/>
                    <a:pt x="143" y="155"/>
                  </a:cubicBezTo>
                  <a:cubicBezTo>
                    <a:pt x="100" y="155"/>
                    <a:pt x="64" y="188"/>
                    <a:pt x="64" y="243"/>
                  </a:cubicBezTo>
                  <a:cubicBezTo>
                    <a:pt x="64" y="244"/>
                    <a:pt x="64" y="244"/>
                    <a:pt x="64" y="244"/>
                  </a:cubicBezTo>
                  <a:cubicBezTo>
                    <a:pt x="64" y="297"/>
                    <a:pt x="100" y="332"/>
                    <a:pt x="143" y="332"/>
                  </a:cubicBezTo>
                  <a:cubicBezTo>
                    <a:pt x="185" y="332"/>
                    <a:pt x="223" y="297"/>
                    <a:pt x="223" y="2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3" name="Freeform 36"/>
            <p:cNvSpPr>
              <a:spLocks/>
            </p:cNvSpPr>
            <p:nvPr userDrawn="1"/>
          </p:nvSpPr>
          <p:spPr bwMode="auto">
            <a:xfrm>
              <a:off x="5813425" y="4267200"/>
              <a:ext cx="925513" cy="1054100"/>
            </a:xfrm>
            <a:custGeom>
              <a:avLst/>
              <a:gdLst>
                <a:gd name="T0" fmla="*/ 0 w 247"/>
                <a:gd name="T1" fmla="*/ 175 h 281"/>
                <a:gd name="T2" fmla="*/ 0 w 247"/>
                <a:gd name="T3" fmla="*/ 0 h 281"/>
                <a:gd name="T4" fmla="*/ 63 w 247"/>
                <a:gd name="T5" fmla="*/ 0 h 281"/>
                <a:gd name="T6" fmla="*/ 63 w 247"/>
                <a:gd name="T7" fmla="*/ 156 h 281"/>
                <a:gd name="T8" fmla="*/ 122 w 247"/>
                <a:gd name="T9" fmla="*/ 223 h 281"/>
                <a:gd name="T10" fmla="*/ 184 w 247"/>
                <a:gd name="T11" fmla="*/ 155 h 281"/>
                <a:gd name="T12" fmla="*/ 184 w 247"/>
                <a:gd name="T13" fmla="*/ 0 h 281"/>
                <a:gd name="T14" fmla="*/ 247 w 247"/>
                <a:gd name="T15" fmla="*/ 0 h 281"/>
                <a:gd name="T16" fmla="*/ 247 w 247"/>
                <a:gd name="T17" fmla="*/ 275 h 281"/>
                <a:gd name="T18" fmla="*/ 184 w 247"/>
                <a:gd name="T19" fmla="*/ 275 h 281"/>
                <a:gd name="T20" fmla="*/ 184 w 247"/>
                <a:gd name="T21" fmla="*/ 232 h 281"/>
                <a:gd name="T22" fmla="*/ 98 w 247"/>
                <a:gd name="T23" fmla="*/ 281 h 281"/>
                <a:gd name="T24" fmla="*/ 0 w 247"/>
                <a:gd name="T25" fmla="*/ 17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281">
                  <a:moveTo>
                    <a:pt x="0" y="175"/>
                  </a:moveTo>
                  <a:cubicBezTo>
                    <a:pt x="0" y="0"/>
                    <a:pt x="0" y="0"/>
                    <a:pt x="0" y="0"/>
                  </a:cubicBezTo>
                  <a:cubicBezTo>
                    <a:pt x="63" y="0"/>
                    <a:pt x="63" y="0"/>
                    <a:pt x="63" y="0"/>
                  </a:cubicBezTo>
                  <a:cubicBezTo>
                    <a:pt x="63" y="156"/>
                    <a:pt x="63" y="156"/>
                    <a:pt x="63" y="156"/>
                  </a:cubicBezTo>
                  <a:cubicBezTo>
                    <a:pt x="63" y="199"/>
                    <a:pt x="84" y="223"/>
                    <a:pt x="122" y="223"/>
                  </a:cubicBezTo>
                  <a:cubicBezTo>
                    <a:pt x="158" y="223"/>
                    <a:pt x="184" y="198"/>
                    <a:pt x="184" y="155"/>
                  </a:cubicBezTo>
                  <a:cubicBezTo>
                    <a:pt x="184" y="0"/>
                    <a:pt x="184" y="0"/>
                    <a:pt x="184" y="0"/>
                  </a:cubicBezTo>
                  <a:cubicBezTo>
                    <a:pt x="247" y="0"/>
                    <a:pt x="247" y="0"/>
                    <a:pt x="247" y="0"/>
                  </a:cubicBezTo>
                  <a:cubicBezTo>
                    <a:pt x="247" y="275"/>
                    <a:pt x="247" y="275"/>
                    <a:pt x="247" y="275"/>
                  </a:cubicBezTo>
                  <a:cubicBezTo>
                    <a:pt x="184" y="275"/>
                    <a:pt x="184" y="275"/>
                    <a:pt x="184" y="275"/>
                  </a:cubicBezTo>
                  <a:cubicBezTo>
                    <a:pt x="184" y="232"/>
                    <a:pt x="184" y="232"/>
                    <a:pt x="184" y="232"/>
                  </a:cubicBezTo>
                  <a:cubicBezTo>
                    <a:pt x="166" y="258"/>
                    <a:pt x="140" y="281"/>
                    <a:pt x="98" y="281"/>
                  </a:cubicBezTo>
                  <a:cubicBezTo>
                    <a:pt x="36" y="281"/>
                    <a:pt x="0" y="239"/>
                    <a:pt x="0" y="1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4" name="Freeform 37"/>
            <p:cNvSpPr>
              <a:spLocks/>
            </p:cNvSpPr>
            <p:nvPr userDrawn="1"/>
          </p:nvSpPr>
          <p:spPr bwMode="auto">
            <a:xfrm>
              <a:off x="6889750" y="4244975"/>
              <a:ext cx="955675" cy="1076325"/>
            </a:xfrm>
            <a:custGeom>
              <a:avLst/>
              <a:gdLst>
                <a:gd name="T0" fmla="*/ 0 w 255"/>
                <a:gd name="T1" fmla="*/ 145 h 287"/>
                <a:gd name="T2" fmla="*/ 0 w 255"/>
                <a:gd name="T3" fmla="*/ 144 h 287"/>
                <a:gd name="T4" fmla="*/ 144 w 255"/>
                <a:gd name="T5" fmla="*/ 0 h 287"/>
                <a:gd name="T6" fmla="*/ 254 w 255"/>
                <a:gd name="T7" fmla="*/ 47 h 287"/>
                <a:gd name="T8" fmla="*/ 214 w 255"/>
                <a:gd name="T9" fmla="*/ 90 h 287"/>
                <a:gd name="T10" fmla="*/ 143 w 255"/>
                <a:gd name="T11" fmla="*/ 55 h 287"/>
                <a:gd name="T12" fmla="*/ 64 w 255"/>
                <a:gd name="T13" fmla="*/ 143 h 287"/>
                <a:gd name="T14" fmla="*/ 64 w 255"/>
                <a:gd name="T15" fmla="*/ 144 h 287"/>
                <a:gd name="T16" fmla="*/ 146 w 255"/>
                <a:gd name="T17" fmla="*/ 232 h 287"/>
                <a:gd name="T18" fmla="*/ 217 w 255"/>
                <a:gd name="T19" fmla="*/ 198 h 287"/>
                <a:gd name="T20" fmla="*/ 255 w 255"/>
                <a:gd name="T21" fmla="*/ 236 h 287"/>
                <a:gd name="T22" fmla="*/ 143 w 255"/>
                <a:gd name="T23" fmla="*/ 287 h 287"/>
                <a:gd name="T24" fmla="*/ 0 w 255"/>
                <a:gd name="T25"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87">
                  <a:moveTo>
                    <a:pt x="0" y="145"/>
                  </a:moveTo>
                  <a:cubicBezTo>
                    <a:pt x="0" y="144"/>
                    <a:pt x="0" y="144"/>
                    <a:pt x="0" y="144"/>
                  </a:cubicBezTo>
                  <a:cubicBezTo>
                    <a:pt x="0" y="66"/>
                    <a:pt x="61" y="0"/>
                    <a:pt x="144" y="0"/>
                  </a:cubicBezTo>
                  <a:cubicBezTo>
                    <a:pt x="195" y="0"/>
                    <a:pt x="228" y="19"/>
                    <a:pt x="254" y="47"/>
                  </a:cubicBezTo>
                  <a:cubicBezTo>
                    <a:pt x="214" y="90"/>
                    <a:pt x="214" y="90"/>
                    <a:pt x="214" y="90"/>
                  </a:cubicBezTo>
                  <a:cubicBezTo>
                    <a:pt x="195" y="69"/>
                    <a:pt x="175" y="55"/>
                    <a:pt x="143" y="55"/>
                  </a:cubicBezTo>
                  <a:cubicBezTo>
                    <a:pt x="97" y="55"/>
                    <a:pt x="64" y="95"/>
                    <a:pt x="64" y="143"/>
                  </a:cubicBezTo>
                  <a:cubicBezTo>
                    <a:pt x="64" y="144"/>
                    <a:pt x="64" y="144"/>
                    <a:pt x="64" y="144"/>
                  </a:cubicBezTo>
                  <a:cubicBezTo>
                    <a:pt x="64" y="193"/>
                    <a:pt x="97" y="232"/>
                    <a:pt x="146" y="232"/>
                  </a:cubicBezTo>
                  <a:cubicBezTo>
                    <a:pt x="176" y="232"/>
                    <a:pt x="198" y="219"/>
                    <a:pt x="217" y="198"/>
                  </a:cubicBezTo>
                  <a:cubicBezTo>
                    <a:pt x="255" y="236"/>
                    <a:pt x="255" y="236"/>
                    <a:pt x="255" y="236"/>
                  </a:cubicBezTo>
                  <a:cubicBezTo>
                    <a:pt x="228" y="266"/>
                    <a:pt x="197" y="287"/>
                    <a:pt x="143" y="287"/>
                  </a:cubicBezTo>
                  <a:cubicBezTo>
                    <a:pt x="61" y="287"/>
                    <a:pt x="0" y="223"/>
                    <a:pt x="0" y="1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5" name="Freeform 38"/>
            <p:cNvSpPr>
              <a:spLocks noEditPoints="1"/>
            </p:cNvSpPr>
            <p:nvPr userDrawn="1"/>
          </p:nvSpPr>
          <p:spPr bwMode="auto">
            <a:xfrm>
              <a:off x="7908925" y="4252913"/>
              <a:ext cx="930275" cy="1068388"/>
            </a:xfrm>
            <a:custGeom>
              <a:avLst/>
              <a:gdLst>
                <a:gd name="T0" fmla="*/ 0 w 248"/>
                <a:gd name="T1" fmla="*/ 200 h 285"/>
                <a:gd name="T2" fmla="*/ 0 w 248"/>
                <a:gd name="T3" fmla="*/ 199 h 285"/>
                <a:gd name="T4" fmla="*/ 113 w 248"/>
                <a:gd name="T5" fmla="*/ 110 h 285"/>
                <a:gd name="T6" fmla="*/ 187 w 248"/>
                <a:gd name="T7" fmla="*/ 122 h 285"/>
                <a:gd name="T8" fmla="*/ 187 w 248"/>
                <a:gd name="T9" fmla="*/ 115 h 285"/>
                <a:gd name="T10" fmla="*/ 119 w 248"/>
                <a:gd name="T11" fmla="*/ 55 h 285"/>
                <a:gd name="T12" fmla="*/ 40 w 248"/>
                <a:gd name="T13" fmla="*/ 72 h 285"/>
                <a:gd name="T14" fmla="*/ 24 w 248"/>
                <a:gd name="T15" fmla="*/ 23 h 285"/>
                <a:gd name="T16" fmla="*/ 127 w 248"/>
                <a:gd name="T17" fmla="*/ 0 h 285"/>
                <a:gd name="T18" fmla="*/ 219 w 248"/>
                <a:gd name="T19" fmla="*/ 31 h 285"/>
                <a:gd name="T20" fmla="*/ 248 w 248"/>
                <a:gd name="T21" fmla="*/ 116 h 285"/>
                <a:gd name="T22" fmla="*/ 248 w 248"/>
                <a:gd name="T23" fmla="*/ 279 h 285"/>
                <a:gd name="T24" fmla="*/ 187 w 248"/>
                <a:gd name="T25" fmla="*/ 279 h 285"/>
                <a:gd name="T26" fmla="*/ 187 w 248"/>
                <a:gd name="T27" fmla="*/ 245 h 285"/>
                <a:gd name="T28" fmla="*/ 97 w 248"/>
                <a:gd name="T29" fmla="*/ 285 h 285"/>
                <a:gd name="T30" fmla="*/ 0 w 248"/>
                <a:gd name="T31" fmla="*/ 200 h 285"/>
                <a:gd name="T32" fmla="*/ 188 w 248"/>
                <a:gd name="T33" fmla="*/ 180 h 285"/>
                <a:gd name="T34" fmla="*/ 188 w 248"/>
                <a:gd name="T35" fmla="*/ 161 h 285"/>
                <a:gd name="T36" fmla="*/ 126 w 248"/>
                <a:gd name="T37" fmla="*/ 150 h 285"/>
                <a:gd name="T38" fmla="*/ 61 w 248"/>
                <a:gd name="T39" fmla="*/ 196 h 285"/>
                <a:gd name="T40" fmla="*/ 61 w 248"/>
                <a:gd name="T41" fmla="*/ 197 h 285"/>
                <a:gd name="T42" fmla="*/ 115 w 248"/>
                <a:gd name="T43" fmla="*/ 239 h 285"/>
                <a:gd name="T44" fmla="*/ 188 w 248"/>
                <a:gd name="T45" fmla="*/ 1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8" h="285">
                  <a:moveTo>
                    <a:pt x="0" y="200"/>
                  </a:moveTo>
                  <a:cubicBezTo>
                    <a:pt x="0" y="199"/>
                    <a:pt x="0" y="199"/>
                    <a:pt x="0" y="199"/>
                  </a:cubicBezTo>
                  <a:cubicBezTo>
                    <a:pt x="0" y="139"/>
                    <a:pt x="46" y="110"/>
                    <a:pt x="113" y="110"/>
                  </a:cubicBezTo>
                  <a:cubicBezTo>
                    <a:pt x="144" y="110"/>
                    <a:pt x="166" y="115"/>
                    <a:pt x="187" y="122"/>
                  </a:cubicBezTo>
                  <a:cubicBezTo>
                    <a:pt x="187" y="115"/>
                    <a:pt x="187" y="115"/>
                    <a:pt x="187" y="115"/>
                  </a:cubicBezTo>
                  <a:cubicBezTo>
                    <a:pt x="187" y="76"/>
                    <a:pt x="163" y="55"/>
                    <a:pt x="119" y="55"/>
                  </a:cubicBezTo>
                  <a:cubicBezTo>
                    <a:pt x="88" y="55"/>
                    <a:pt x="65" y="62"/>
                    <a:pt x="40" y="72"/>
                  </a:cubicBezTo>
                  <a:cubicBezTo>
                    <a:pt x="24" y="23"/>
                    <a:pt x="24" y="23"/>
                    <a:pt x="24" y="23"/>
                  </a:cubicBezTo>
                  <a:cubicBezTo>
                    <a:pt x="54" y="9"/>
                    <a:pt x="84" y="0"/>
                    <a:pt x="127" y="0"/>
                  </a:cubicBezTo>
                  <a:cubicBezTo>
                    <a:pt x="169" y="0"/>
                    <a:pt x="199" y="11"/>
                    <a:pt x="219" y="31"/>
                  </a:cubicBezTo>
                  <a:cubicBezTo>
                    <a:pt x="239" y="51"/>
                    <a:pt x="248" y="80"/>
                    <a:pt x="248" y="116"/>
                  </a:cubicBezTo>
                  <a:cubicBezTo>
                    <a:pt x="248" y="279"/>
                    <a:pt x="248" y="279"/>
                    <a:pt x="248" y="279"/>
                  </a:cubicBezTo>
                  <a:cubicBezTo>
                    <a:pt x="187" y="279"/>
                    <a:pt x="187" y="279"/>
                    <a:pt x="187" y="279"/>
                  </a:cubicBezTo>
                  <a:cubicBezTo>
                    <a:pt x="187" y="245"/>
                    <a:pt x="187" y="245"/>
                    <a:pt x="187" y="245"/>
                  </a:cubicBezTo>
                  <a:cubicBezTo>
                    <a:pt x="168" y="267"/>
                    <a:pt x="139" y="285"/>
                    <a:pt x="97" y="285"/>
                  </a:cubicBezTo>
                  <a:cubicBezTo>
                    <a:pt x="46" y="285"/>
                    <a:pt x="0" y="255"/>
                    <a:pt x="0" y="200"/>
                  </a:cubicBezTo>
                  <a:close/>
                  <a:moveTo>
                    <a:pt x="188" y="180"/>
                  </a:moveTo>
                  <a:cubicBezTo>
                    <a:pt x="188" y="161"/>
                    <a:pt x="188" y="161"/>
                    <a:pt x="188" y="161"/>
                  </a:cubicBezTo>
                  <a:cubicBezTo>
                    <a:pt x="172" y="155"/>
                    <a:pt x="151" y="150"/>
                    <a:pt x="126" y="150"/>
                  </a:cubicBezTo>
                  <a:cubicBezTo>
                    <a:pt x="85" y="150"/>
                    <a:pt x="61" y="167"/>
                    <a:pt x="61" y="196"/>
                  </a:cubicBezTo>
                  <a:cubicBezTo>
                    <a:pt x="61" y="197"/>
                    <a:pt x="61" y="197"/>
                    <a:pt x="61" y="197"/>
                  </a:cubicBezTo>
                  <a:cubicBezTo>
                    <a:pt x="61" y="224"/>
                    <a:pt x="85" y="239"/>
                    <a:pt x="115" y="239"/>
                  </a:cubicBezTo>
                  <a:cubicBezTo>
                    <a:pt x="157" y="239"/>
                    <a:pt x="188" y="215"/>
                    <a:pt x="188" y="1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6" name="Freeform 39"/>
            <p:cNvSpPr>
              <a:spLocks/>
            </p:cNvSpPr>
            <p:nvPr userDrawn="1"/>
          </p:nvSpPr>
          <p:spPr bwMode="auto">
            <a:xfrm>
              <a:off x="8943975" y="3983038"/>
              <a:ext cx="646113" cy="1335088"/>
            </a:xfrm>
            <a:custGeom>
              <a:avLst/>
              <a:gdLst>
                <a:gd name="T0" fmla="*/ 35 w 172"/>
                <a:gd name="T1" fmla="*/ 275 h 356"/>
                <a:gd name="T2" fmla="*/ 35 w 172"/>
                <a:gd name="T3" fmla="*/ 130 h 356"/>
                <a:gd name="T4" fmla="*/ 0 w 172"/>
                <a:gd name="T5" fmla="*/ 130 h 356"/>
                <a:gd name="T6" fmla="*/ 0 w 172"/>
                <a:gd name="T7" fmla="*/ 76 h 356"/>
                <a:gd name="T8" fmla="*/ 35 w 172"/>
                <a:gd name="T9" fmla="*/ 76 h 356"/>
                <a:gd name="T10" fmla="*/ 35 w 172"/>
                <a:gd name="T11" fmla="*/ 0 h 356"/>
                <a:gd name="T12" fmla="*/ 98 w 172"/>
                <a:gd name="T13" fmla="*/ 0 h 356"/>
                <a:gd name="T14" fmla="*/ 98 w 172"/>
                <a:gd name="T15" fmla="*/ 76 h 356"/>
                <a:gd name="T16" fmla="*/ 172 w 172"/>
                <a:gd name="T17" fmla="*/ 76 h 356"/>
                <a:gd name="T18" fmla="*/ 172 w 172"/>
                <a:gd name="T19" fmla="*/ 130 h 356"/>
                <a:gd name="T20" fmla="*/ 98 w 172"/>
                <a:gd name="T21" fmla="*/ 130 h 356"/>
                <a:gd name="T22" fmla="*/ 98 w 172"/>
                <a:gd name="T23" fmla="*/ 265 h 356"/>
                <a:gd name="T24" fmla="*/ 132 w 172"/>
                <a:gd name="T25" fmla="*/ 299 h 356"/>
                <a:gd name="T26" fmla="*/ 171 w 172"/>
                <a:gd name="T27" fmla="*/ 290 h 356"/>
                <a:gd name="T28" fmla="*/ 171 w 172"/>
                <a:gd name="T29" fmla="*/ 342 h 356"/>
                <a:gd name="T30" fmla="*/ 114 w 172"/>
                <a:gd name="T31" fmla="*/ 356 h 356"/>
                <a:gd name="T32" fmla="*/ 35 w 172"/>
                <a:gd name="T33" fmla="*/ 27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356">
                  <a:moveTo>
                    <a:pt x="35" y="275"/>
                  </a:moveTo>
                  <a:cubicBezTo>
                    <a:pt x="35" y="130"/>
                    <a:pt x="35" y="130"/>
                    <a:pt x="35" y="130"/>
                  </a:cubicBezTo>
                  <a:cubicBezTo>
                    <a:pt x="0" y="130"/>
                    <a:pt x="0" y="130"/>
                    <a:pt x="0" y="130"/>
                  </a:cubicBezTo>
                  <a:cubicBezTo>
                    <a:pt x="0" y="76"/>
                    <a:pt x="0" y="76"/>
                    <a:pt x="0" y="76"/>
                  </a:cubicBezTo>
                  <a:cubicBezTo>
                    <a:pt x="35" y="76"/>
                    <a:pt x="35" y="76"/>
                    <a:pt x="35" y="76"/>
                  </a:cubicBezTo>
                  <a:cubicBezTo>
                    <a:pt x="35" y="0"/>
                    <a:pt x="35" y="0"/>
                    <a:pt x="35" y="0"/>
                  </a:cubicBezTo>
                  <a:cubicBezTo>
                    <a:pt x="98" y="0"/>
                    <a:pt x="98" y="0"/>
                    <a:pt x="98" y="0"/>
                  </a:cubicBezTo>
                  <a:cubicBezTo>
                    <a:pt x="98" y="76"/>
                    <a:pt x="98" y="76"/>
                    <a:pt x="98" y="76"/>
                  </a:cubicBezTo>
                  <a:cubicBezTo>
                    <a:pt x="172" y="76"/>
                    <a:pt x="172" y="76"/>
                    <a:pt x="172" y="76"/>
                  </a:cubicBezTo>
                  <a:cubicBezTo>
                    <a:pt x="172" y="130"/>
                    <a:pt x="172" y="130"/>
                    <a:pt x="172" y="130"/>
                  </a:cubicBezTo>
                  <a:cubicBezTo>
                    <a:pt x="98" y="130"/>
                    <a:pt x="98" y="130"/>
                    <a:pt x="98" y="130"/>
                  </a:cubicBezTo>
                  <a:cubicBezTo>
                    <a:pt x="98" y="265"/>
                    <a:pt x="98" y="265"/>
                    <a:pt x="98" y="265"/>
                  </a:cubicBezTo>
                  <a:cubicBezTo>
                    <a:pt x="98" y="290"/>
                    <a:pt x="110" y="299"/>
                    <a:pt x="132" y="299"/>
                  </a:cubicBezTo>
                  <a:cubicBezTo>
                    <a:pt x="146" y="299"/>
                    <a:pt x="158" y="296"/>
                    <a:pt x="171" y="290"/>
                  </a:cubicBezTo>
                  <a:cubicBezTo>
                    <a:pt x="171" y="342"/>
                    <a:pt x="171" y="342"/>
                    <a:pt x="171" y="342"/>
                  </a:cubicBezTo>
                  <a:cubicBezTo>
                    <a:pt x="155" y="351"/>
                    <a:pt x="138" y="356"/>
                    <a:pt x="114" y="356"/>
                  </a:cubicBezTo>
                  <a:cubicBezTo>
                    <a:pt x="68" y="356"/>
                    <a:pt x="35" y="335"/>
                    <a:pt x="35" y="27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7" name="Freeform 40"/>
            <p:cNvSpPr>
              <a:spLocks noEditPoints="1"/>
            </p:cNvSpPr>
            <p:nvPr userDrawn="1"/>
          </p:nvSpPr>
          <p:spPr bwMode="auto">
            <a:xfrm>
              <a:off x="9747250" y="3884613"/>
              <a:ext cx="255588" cy="1414463"/>
            </a:xfrm>
            <a:custGeom>
              <a:avLst/>
              <a:gdLst>
                <a:gd name="T0" fmla="*/ 0 w 161"/>
                <a:gd name="T1" fmla="*/ 0 h 891"/>
                <a:gd name="T2" fmla="*/ 161 w 161"/>
                <a:gd name="T3" fmla="*/ 0 h 891"/>
                <a:gd name="T4" fmla="*/ 161 w 161"/>
                <a:gd name="T5" fmla="*/ 142 h 891"/>
                <a:gd name="T6" fmla="*/ 0 w 161"/>
                <a:gd name="T7" fmla="*/ 142 h 891"/>
                <a:gd name="T8" fmla="*/ 0 w 161"/>
                <a:gd name="T9" fmla="*/ 0 h 891"/>
                <a:gd name="T10" fmla="*/ 5 w 161"/>
                <a:gd name="T11" fmla="*/ 241 h 891"/>
                <a:gd name="T12" fmla="*/ 154 w 161"/>
                <a:gd name="T13" fmla="*/ 241 h 891"/>
                <a:gd name="T14" fmla="*/ 154 w 161"/>
                <a:gd name="T15" fmla="*/ 891 h 891"/>
                <a:gd name="T16" fmla="*/ 5 w 161"/>
                <a:gd name="T17" fmla="*/ 891 h 891"/>
                <a:gd name="T18" fmla="*/ 5 w 161"/>
                <a:gd name="T19" fmla="*/ 24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891">
                  <a:moveTo>
                    <a:pt x="0" y="0"/>
                  </a:moveTo>
                  <a:lnTo>
                    <a:pt x="161" y="0"/>
                  </a:lnTo>
                  <a:lnTo>
                    <a:pt x="161" y="142"/>
                  </a:lnTo>
                  <a:lnTo>
                    <a:pt x="0" y="142"/>
                  </a:lnTo>
                  <a:lnTo>
                    <a:pt x="0" y="0"/>
                  </a:lnTo>
                  <a:close/>
                  <a:moveTo>
                    <a:pt x="5" y="241"/>
                  </a:moveTo>
                  <a:lnTo>
                    <a:pt x="154" y="241"/>
                  </a:lnTo>
                  <a:lnTo>
                    <a:pt x="154" y="891"/>
                  </a:lnTo>
                  <a:lnTo>
                    <a:pt x="5" y="891"/>
                  </a:lnTo>
                  <a:lnTo>
                    <a:pt x="5" y="24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8" name="Freeform 41"/>
            <p:cNvSpPr>
              <a:spLocks noEditPoints="1"/>
            </p:cNvSpPr>
            <p:nvPr userDrawn="1"/>
          </p:nvSpPr>
          <p:spPr bwMode="auto">
            <a:xfrm>
              <a:off x="10155238" y="4244975"/>
              <a:ext cx="1103313" cy="1076325"/>
            </a:xfrm>
            <a:custGeom>
              <a:avLst/>
              <a:gdLst>
                <a:gd name="T0" fmla="*/ 0 w 294"/>
                <a:gd name="T1" fmla="*/ 145 h 287"/>
                <a:gd name="T2" fmla="*/ 0 w 294"/>
                <a:gd name="T3" fmla="*/ 144 h 287"/>
                <a:gd name="T4" fmla="*/ 147 w 294"/>
                <a:gd name="T5" fmla="*/ 0 h 287"/>
                <a:gd name="T6" fmla="*/ 294 w 294"/>
                <a:gd name="T7" fmla="*/ 143 h 287"/>
                <a:gd name="T8" fmla="*/ 294 w 294"/>
                <a:gd name="T9" fmla="*/ 144 h 287"/>
                <a:gd name="T10" fmla="*/ 146 w 294"/>
                <a:gd name="T11" fmla="*/ 287 h 287"/>
                <a:gd name="T12" fmla="*/ 0 w 294"/>
                <a:gd name="T13" fmla="*/ 145 h 287"/>
                <a:gd name="T14" fmla="*/ 231 w 294"/>
                <a:gd name="T15" fmla="*/ 145 h 287"/>
                <a:gd name="T16" fmla="*/ 231 w 294"/>
                <a:gd name="T17" fmla="*/ 144 h 287"/>
                <a:gd name="T18" fmla="*/ 146 w 294"/>
                <a:gd name="T19" fmla="*/ 55 h 287"/>
                <a:gd name="T20" fmla="*/ 63 w 294"/>
                <a:gd name="T21" fmla="*/ 143 h 287"/>
                <a:gd name="T22" fmla="*/ 63 w 294"/>
                <a:gd name="T23" fmla="*/ 144 h 287"/>
                <a:gd name="T24" fmla="*/ 147 w 294"/>
                <a:gd name="T25" fmla="*/ 232 h 287"/>
                <a:gd name="T26" fmla="*/ 231 w 294"/>
                <a:gd name="T27"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4" h="287">
                  <a:moveTo>
                    <a:pt x="0" y="145"/>
                  </a:moveTo>
                  <a:cubicBezTo>
                    <a:pt x="0" y="144"/>
                    <a:pt x="0" y="144"/>
                    <a:pt x="0" y="144"/>
                  </a:cubicBezTo>
                  <a:cubicBezTo>
                    <a:pt x="0" y="65"/>
                    <a:pt x="63" y="0"/>
                    <a:pt x="147" y="0"/>
                  </a:cubicBezTo>
                  <a:cubicBezTo>
                    <a:pt x="232" y="0"/>
                    <a:pt x="294" y="64"/>
                    <a:pt x="294" y="143"/>
                  </a:cubicBezTo>
                  <a:cubicBezTo>
                    <a:pt x="294" y="144"/>
                    <a:pt x="294" y="144"/>
                    <a:pt x="294" y="144"/>
                  </a:cubicBezTo>
                  <a:cubicBezTo>
                    <a:pt x="294" y="222"/>
                    <a:pt x="231" y="287"/>
                    <a:pt x="146" y="287"/>
                  </a:cubicBezTo>
                  <a:cubicBezTo>
                    <a:pt x="62" y="287"/>
                    <a:pt x="0" y="223"/>
                    <a:pt x="0" y="145"/>
                  </a:cubicBezTo>
                  <a:close/>
                  <a:moveTo>
                    <a:pt x="231" y="145"/>
                  </a:moveTo>
                  <a:cubicBezTo>
                    <a:pt x="231" y="144"/>
                    <a:pt x="231" y="144"/>
                    <a:pt x="231" y="144"/>
                  </a:cubicBezTo>
                  <a:cubicBezTo>
                    <a:pt x="231" y="95"/>
                    <a:pt x="196" y="55"/>
                    <a:pt x="146" y="55"/>
                  </a:cubicBezTo>
                  <a:cubicBezTo>
                    <a:pt x="96" y="55"/>
                    <a:pt x="63" y="95"/>
                    <a:pt x="63" y="143"/>
                  </a:cubicBezTo>
                  <a:cubicBezTo>
                    <a:pt x="63" y="144"/>
                    <a:pt x="63" y="144"/>
                    <a:pt x="63" y="144"/>
                  </a:cubicBezTo>
                  <a:cubicBezTo>
                    <a:pt x="63" y="192"/>
                    <a:pt x="98" y="232"/>
                    <a:pt x="147" y="232"/>
                  </a:cubicBezTo>
                  <a:cubicBezTo>
                    <a:pt x="198" y="232"/>
                    <a:pt x="231" y="192"/>
                    <a:pt x="231" y="1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9" name="Freeform 42"/>
            <p:cNvSpPr>
              <a:spLocks/>
            </p:cNvSpPr>
            <p:nvPr userDrawn="1"/>
          </p:nvSpPr>
          <p:spPr bwMode="auto">
            <a:xfrm>
              <a:off x="11407775" y="4244975"/>
              <a:ext cx="930275" cy="1054100"/>
            </a:xfrm>
            <a:custGeom>
              <a:avLst/>
              <a:gdLst>
                <a:gd name="T0" fmla="*/ 0 w 248"/>
                <a:gd name="T1" fmla="*/ 6 h 281"/>
                <a:gd name="T2" fmla="*/ 64 w 248"/>
                <a:gd name="T3" fmla="*/ 6 h 281"/>
                <a:gd name="T4" fmla="*/ 64 w 248"/>
                <a:gd name="T5" fmla="*/ 48 h 281"/>
                <a:gd name="T6" fmla="*/ 150 w 248"/>
                <a:gd name="T7" fmla="*/ 0 h 281"/>
                <a:gd name="T8" fmla="*/ 248 w 248"/>
                <a:gd name="T9" fmla="*/ 105 h 281"/>
                <a:gd name="T10" fmla="*/ 248 w 248"/>
                <a:gd name="T11" fmla="*/ 281 h 281"/>
                <a:gd name="T12" fmla="*/ 184 w 248"/>
                <a:gd name="T13" fmla="*/ 281 h 281"/>
                <a:gd name="T14" fmla="*/ 184 w 248"/>
                <a:gd name="T15" fmla="*/ 125 h 281"/>
                <a:gd name="T16" fmla="*/ 126 w 248"/>
                <a:gd name="T17" fmla="*/ 57 h 281"/>
                <a:gd name="T18" fmla="*/ 64 w 248"/>
                <a:gd name="T19" fmla="*/ 126 h 281"/>
                <a:gd name="T20" fmla="*/ 64 w 248"/>
                <a:gd name="T21" fmla="*/ 281 h 281"/>
                <a:gd name="T22" fmla="*/ 0 w 248"/>
                <a:gd name="T23" fmla="*/ 281 h 281"/>
                <a:gd name="T24" fmla="*/ 0 w 248"/>
                <a:gd name="T25" fmla="*/ 6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8" h="281">
                  <a:moveTo>
                    <a:pt x="0" y="6"/>
                  </a:moveTo>
                  <a:cubicBezTo>
                    <a:pt x="64" y="6"/>
                    <a:pt x="64" y="6"/>
                    <a:pt x="64" y="6"/>
                  </a:cubicBezTo>
                  <a:cubicBezTo>
                    <a:pt x="64" y="48"/>
                    <a:pt x="64" y="48"/>
                    <a:pt x="64" y="48"/>
                  </a:cubicBezTo>
                  <a:cubicBezTo>
                    <a:pt x="81" y="22"/>
                    <a:pt x="107" y="0"/>
                    <a:pt x="150" y="0"/>
                  </a:cubicBezTo>
                  <a:cubicBezTo>
                    <a:pt x="212" y="0"/>
                    <a:pt x="248" y="42"/>
                    <a:pt x="248" y="105"/>
                  </a:cubicBezTo>
                  <a:cubicBezTo>
                    <a:pt x="248" y="281"/>
                    <a:pt x="248" y="281"/>
                    <a:pt x="248" y="281"/>
                  </a:cubicBezTo>
                  <a:cubicBezTo>
                    <a:pt x="184" y="281"/>
                    <a:pt x="184" y="281"/>
                    <a:pt x="184" y="281"/>
                  </a:cubicBezTo>
                  <a:cubicBezTo>
                    <a:pt x="184" y="125"/>
                    <a:pt x="184" y="125"/>
                    <a:pt x="184" y="125"/>
                  </a:cubicBezTo>
                  <a:cubicBezTo>
                    <a:pt x="184" y="82"/>
                    <a:pt x="163" y="57"/>
                    <a:pt x="126" y="57"/>
                  </a:cubicBezTo>
                  <a:cubicBezTo>
                    <a:pt x="89" y="57"/>
                    <a:pt x="64" y="83"/>
                    <a:pt x="64" y="126"/>
                  </a:cubicBezTo>
                  <a:cubicBezTo>
                    <a:pt x="64" y="281"/>
                    <a:pt x="64" y="281"/>
                    <a:pt x="64" y="281"/>
                  </a:cubicBezTo>
                  <a:cubicBezTo>
                    <a:pt x="0" y="281"/>
                    <a:pt x="0" y="281"/>
                    <a:pt x="0" y="281"/>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cxnSp>
        <p:nvCxnSpPr>
          <p:cNvPr id="1045" name="Straight Connector 1044"/>
          <p:cNvCxnSpPr>
            <a:endCxn id="1047" idx="2"/>
          </p:cNvCxnSpPr>
          <p:nvPr userDrawn="1"/>
        </p:nvCxnSpPr>
        <p:spPr>
          <a:xfrm>
            <a:off x="395538" y="2813127"/>
            <a:ext cx="57606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47" name="Oval 1046"/>
          <p:cNvSpPr/>
          <p:nvPr userDrawn="1"/>
        </p:nvSpPr>
        <p:spPr>
          <a:xfrm>
            <a:off x="6156176" y="2381079"/>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sp>
        <p:nvSpPr>
          <p:cNvPr id="39" name="Date Placeholder 38"/>
          <p:cNvSpPr>
            <a:spLocks noGrp="1"/>
          </p:cNvSpPr>
          <p:nvPr>
            <p:ph type="dt" sz="half" idx="10"/>
          </p:nvPr>
        </p:nvSpPr>
        <p:spPr/>
        <p:txBody>
          <a:bodyPr/>
          <a:lstStyle>
            <a:lvl1pPr>
              <a:defRPr>
                <a:solidFill>
                  <a:schemeClr val="bg1"/>
                </a:solidFill>
              </a:defRPr>
            </a:lvl1pPr>
          </a:lstStyle>
          <a:p>
            <a:fld id="{546E0129-E971-414F-9C50-133062B87FFC}" type="datetime4">
              <a:rPr lang="en-AU" smtClean="0"/>
              <a:t>25 July 2017</a:t>
            </a:fld>
            <a:endParaRPr lang="en-AU" dirty="0"/>
          </a:p>
        </p:txBody>
      </p:sp>
      <p:sp>
        <p:nvSpPr>
          <p:cNvPr id="40" name="Footer Placeholder 39"/>
          <p:cNvSpPr>
            <a:spLocks noGrp="1"/>
          </p:cNvSpPr>
          <p:nvPr>
            <p:ph type="ftr" sz="quarter" idx="11"/>
          </p:nvPr>
        </p:nvSpPr>
        <p:spPr>
          <a:xfrm>
            <a:off x="395538" y="4749627"/>
            <a:ext cx="2736305" cy="273844"/>
          </a:xfrm>
        </p:spPr>
        <p:txBody>
          <a:bodyPr/>
          <a:lstStyle>
            <a:lvl1pPr>
              <a:defRPr>
                <a:solidFill>
                  <a:schemeClr val="bg1"/>
                </a:solidFill>
              </a:defRPr>
            </a:lvl1pPr>
          </a:lstStyle>
          <a:p>
            <a:r>
              <a:rPr lang="en-AU" dirty="0" smtClean="0"/>
              <a:t>© NSW Department of Education | </a:t>
            </a:r>
            <a:r>
              <a:rPr lang="en-US" dirty="0" smtClean="0"/>
              <a:t>Document title</a:t>
            </a:r>
            <a:endParaRPr lang="en-AU" dirty="0"/>
          </a:p>
        </p:txBody>
      </p:sp>
      <p:sp>
        <p:nvSpPr>
          <p:cNvPr id="41" name="Slide Number Placeholder 40"/>
          <p:cNvSpPr>
            <a:spLocks noGrp="1"/>
          </p:cNvSpPr>
          <p:nvPr>
            <p:ph type="sldNum" sz="quarter" idx="12"/>
          </p:nvPr>
        </p:nvSpPr>
        <p:spPr/>
        <p:txBody>
          <a:bodyPr/>
          <a:lstStyle>
            <a:lvl1pPr>
              <a:defRPr>
                <a:solidFill>
                  <a:schemeClr val="bg1"/>
                </a:solidFill>
              </a:defRPr>
            </a:lvl1pPr>
          </a:lstStyle>
          <a:p>
            <a:r>
              <a:rPr lang="en-AU" dirty="0" smtClean="0"/>
              <a:t>Page </a:t>
            </a:r>
            <a:fld id="{4A2A1DA9-8CAF-4BCA-B496-545B076AED2D}" type="slidenum">
              <a:rPr lang="en-AU" smtClean="0"/>
              <a:pPr/>
              <a:t>‹#›</a:t>
            </a:fld>
            <a:endParaRPr lang="en-AU" dirty="0"/>
          </a:p>
        </p:txBody>
      </p:sp>
      <p:grpSp>
        <p:nvGrpSpPr>
          <p:cNvPr id="49" name="Group 48"/>
          <p:cNvGrpSpPr/>
          <p:nvPr userDrawn="1"/>
        </p:nvGrpSpPr>
        <p:grpSpPr>
          <a:xfrm>
            <a:off x="6391855" y="2686542"/>
            <a:ext cx="392738" cy="253170"/>
            <a:chOff x="5503863" y="2646363"/>
            <a:chExt cx="576262" cy="371476"/>
          </a:xfrm>
          <a:solidFill>
            <a:schemeClr val="bg1"/>
          </a:solidFill>
        </p:grpSpPr>
        <p:sp>
          <p:nvSpPr>
            <p:cNvPr id="50"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51"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52"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90"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grpSp>
    </p:spTree>
    <p:extLst>
      <p:ext uri="{BB962C8B-B14F-4D97-AF65-F5344CB8AC3E}">
        <p14:creationId xmlns:p14="http://schemas.microsoft.com/office/powerpoint/2010/main" val="1659799875"/>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1_Title Only">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US" smtClean="0"/>
              <a:t>Click to edit Master title style</a:t>
            </a:r>
            <a:endParaRPr lang="en-AU"/>
          </a:p>
        </p:txBody>
      </p:sp>
      <p:cxnSp>
        <p:nvCxnSpPr>
          <p:cNvPr id="12" name="Straight Connector 11"/>
          <p:cNvCxnSpPr/>
          <p:nvPr userDrawn="1"/>
        </p:nvCxnSpPr>
        <p:spPr>
          <a:xfrm>
            <a:off x="395536" y="987574"/>
            <a:ext cx="82809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Date Placeholder 12"/>
          <p:cNvSpPr>
            <a:spLocks noGrp="1"/>
          </p:cNvSpPr>
          <p:nvPr>
            <p:ph type="dt" sz="half" idx="10"/>
          </p:nvPr>
        </p:nvSpPr>
        <p:spPr/>
        <p:txBody>
          <a:bodyPr/>
          <a:lstStyle>
            <a:lvl1pPr>
              <a:defRPr>
                <a:solidFill>
                  <a:schemeClr val="bg1"/>
                </a:solidFill>
              </a:defRPr>
            </a:lvl1pPr>
          </a:lstStyle>
          <a:p>
            <a:fld id="{E3770954-29DF-465D-BED8-DA6A97ADF9AF}" type="datetime4">
              <a:rPr lang="en-AU" smtClean="0">
                <a:solidFill>
                  <a:prstClr val="white"/>
                </a:solidFill>
              </a:rPr>
              <a:pPr/>
              <a:t>25 July 2017</a:t>
            </a:fld>
            <a:endParaRPr lang="en-AU" dirty="0">
              <a:solidFill>
                <a:prstClr val="white"/>
              </a:solidFill>
            </a:endParaRPr>
          </a:p>
        </p:txBody>
      </p:sp>
      <p:sp>
        <p:nvSpPr>
          <p:cNvPr id="14" name="Footer Placeholder 13"/>
          <p:cNvSpPr>
            <a:spLocks noGrp="1"/>
          </p:cNvSpPr>
          <p:nvPr>
            <p:ph type="ftr" sz="quarter" idx="11"/>
          </p:nvPr>
        </p:nvSpPr>
        <p:spPr/>
        <p:txBody>
          <a:bodyPr/>
          <a:lstStyle>
            <a:lvl1pPr>
              <a:defRPr>
                <a:solidFill>
                  <a:schemeClr val="bg1"/>
                </a:solidFill>
              </a:defRPr>
            </a:lvl1pPr>
          </a:lstStyle>
          <a:p>
            <a:r>
              <a:rPr lang="en-AU" dirty="0" smtClean="0">
                <a:solidFill>
                  <a:prstClr val="white"/>
                </a:solidFill>
              </a:rPr>
              <a:t>© NSW Department of Education | </a:t>
            </a:r>
            <a:r>
              <a:rPr lang="en-US" dirty="0" smtClean="0">
                <a:solidFill>
                  <a:prstClr val="white"/>
                </a:solidFill>
              </a:rPr>
              <a:t>Document title</a:t>
            </a:r>
            <a:endParaRPr lang="en-AU" dirty="0">
              <a:solidFill>
                <a:prstClr val="white"/>
              </a:solidFill>
            </a:endParaRPr>
          </a:p>
        </p:txBody>
      </p:sp>
      <p:sp>
        <p:nvSpPr>
          <p:cNvPr id="15" name="Slide Number Placeholder 14"/>
          <p:cNvSpPr>
            <a:spLocks noGrp="1"/>
          </p:cNvSpPr>
          <p:nvPr>
            <p:ph type="sldNum" sz="quarter" idx="12"/>
          </p:nvPr>
        </p:nvSpPr>
        <p:spPr/>
        <p:txBody>
          <a:bodyPr/>
          <a:lstStyle>
            <a:lvl1pPr>
              <a:defRPr>
                <a:solidFill>
                  <a:schemeClr val="bg1"/>
                </a:solidFill>
              </a:defRPr>
            </a:lvl1pPr>
          </a:lstStyle>
          <a:p>
            <a:r>
              <a:rPr lang="en-AU" dirty="0" smtClean="0">
                <a:solidFill>
                  <a:prstClr val="white"/>
                </a:solidFill>
              </a:rPr>
              <a:t>Page </a:t>
            </a:r>
            <a:fld id="{4A2A1DA9-8CAF-4BCA-B496-545B076AED2D}" type="slidenum">
              <a:rPr lang="en-AU" smtClean="0">
                <a:solidFill>
                  <a:prstClr val="white"/>
                </a:solidFill>
              </a:rPr>
              <a:pPr/>
              <a:t>‹#›</a:t>
            </a:fld>
            <a:endParaRPr lang="en-AU" dirty="0">
              <a:solidFill>
                <a:prstClr val="white"/>
              </a:solidFill>
            </a:endParaRPr>
          </a:p>
        </p:txBody>
      </p:sp>
    </p:spTree>
    <p:extLst>
      <p:ext uri="{BB962C8B-B14F-4D97-AF65-F5344CB8AC3E}">
        <p14:creationId xmlns:p14="http://schemas.microsoft.com/office/powerpoint/2010/main" val="1894314457"/>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
        <p:nvSpPr>
          <p:cNvPr id="2062" name="Title 2061"/>
          <p:cNvSpPr>
            <a:spLocks noGrp="1"/>
          </p:cNvSpPr>
          <p:nvPr>
            <p:ph type="title"/>
          </p:nvPr>
        </p:nvSpPr>
        <p:spPr/>
        <p:txBody>
          <a:bodyPr/>
          <a:lstStyle/>
          <a:p>
            <a:r>
              <a:rPr lang="en-US" smtClean="0"/>
              <a:t>Click to edit Master title style</a:t>
            </a:r>
            <a:endParaRPr lang="en-AU"/>
          </a:p>
        </p:txBody>
      </p:sp>
      <p:cxnSp>
        <p:nvCxnSpPr>
          <p:cNvPr id="50" name="Straight Connector 49"/>
          <p:cNvCxnSpPr/>
          <p:nvPr userDrawn="1"/>
        </p:nvCxnSpPr>
        <p:spPr>
          <a:xfrm>
            <a:off x="395536" y="987574"/>
            <a:ext cx="828092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66" name="Date Placeholder 2065"/>
          <p:cNvSpPr>
            <a:spLocks noGrp="1"/>
          </p:cNvSpPr>
          <p:nvPr>
            <p:ph type="dt" sz="half" idx="10"/>
          </p:nvPr>
        </p:nvSpPr>
        <p:spPr/>
        <p:txBody>
          <a:bodyPr/>
          <a:lstStyle/>
          <a:p>
            <a:fld id="{F776A20C-A397-46E0-93A2-33AF0BDEDE49}" type="datetime4">
              <a:rPr lang="en-AU" smtClean="0">
                <a:solidFill>
                  <a:srgbClr val="425968"/>
                </a:solidFill>
              </a:rPr>
              <a:pPr/>
              <a:t>25 July 2017</a:t>
            </a:fld>
            <a:endParaRPr lang="en-AU" dirty="0">
              <a:solidFill>
                <a:srgbClr val="425968"/>
              </a:solidFill>
            </a:endParaRPr>
          </a:p>
        </p:txBody>
      </p:sp>
      <p:sp>
        <p:nvSpPr>
          <p:cNvPr id="2067" name="Footer Placeholder 2066"/>
          <p:cNvSpPr>
            <a:spLocks noGrp="1"/>
          </p:cNvSpPr>
          <p:nvPr>
            <p:ph type="ftr" sz="quarter" idx="11"/>
          </p:nvPr>
        </p:nvSpPr>
        <p:spPr/>
        <p:txBody>
          <a:bodyPr/>
          <a:lstStyle/>
          <a:p>
            <a:r>
              <a:rPr lang="en-AU" dirty="0" smtClean="0">
                <a:solidFill>
                  <a:srgbClr val="425968"/>
                </a:solidFill>
              </a:rPr>
              <a:t>© NSW Department of Education | Document title</a:t>
            </a:r>
            <a:endParaRPr lang="en-AU" dirty="0">
              <a:solidFill>
                <a:srgbClr val="425968"/>
              </a:solidFill>
            </a:endParaRPr>
          </a:p>
        </p:txBody>
      </p:sp>
      <p:sp>
        <p:nvSpPr>
          <p:cNvPr id="2068" name="Slide Number Placeholder 2067"/>
          <p:cNvSpPr>
            <a:spLocks noGrp="1"/>
          </p:cNvSpPr>
          <p:nvPr>
            <p:ph type="sldNum" sz="quarter" idx="12"/>
          </p:nvPr>
        </p:nvSpPr>
        <p:spPr/>
        <p:txBody>
          <a:bodyPr/>
          <a:lstStyle/>
          <a:p>
            <a:r>
              <a:rPr lang="en-AU" dirty="0" smtClean="0">
                <a:solidFill>
                  <a:srgbClr val="425968"/>
                </a:solidFill>
              </a:rPr>
              <a:t>Page </a:t>
            </a:r>
            <a:fld id="{4A2A1DA9-8CAF-4BCA-B496-545B076AED2D}" type="slidenum">
              <a:rPr lang="en-AU" smtClean="0">
                <a:solidFill>
                  <a:srgbClr val="425968"/>
                </a:solidFill>
              </a:rPr>
              <a:pPr/>
              <a:t>‹#›</a:t>
            </a:fld>
            <a:endParaRPr lang="en-AU" dirty="0">
              <a:solidFill>
                <a:srgbClr val="425968"/>
              </a:solidFill>
            </a:endParaRPr>
          </a:p>
        </p:txBody>
      </p:sp>
    </p:spTree>
    <p:extLst>
      <p:ext uri="{BB962C8B-B14F-4D97-AF65-F5344CB8AC3E}">
        <p14:creationId xmlns:p14="http://schemas.microsoft.com/office/powerpoint/2010/main" val="246176921"/>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395536" y="1178323"/>
            <a:ext cx="4100264" cy="3409652"/>
          </a:xfrm>
        </p:spPr>
        <p:txBody>
          <a:bodyPr>
            <a:normAutofit/>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Content Placeholder 3"/>
          <p:cNvSpPr>
            <a:spLocks noGrp="1"/>
          </p:cNvSpPr>
          <p:nvPr>
            <p:ph sz="half" idx="2"/>
          </p:nvPr>
        </p:nvSpPr>
        <p:spPr>
          <a:xfrm>
            <a:off x="4586536" y="1178323"/>
            <a:ext cx="4100264" cy="3409652"/>
          </a:xfrm>
        </p:spPr>
        <p:txBody>
          <a:bodyPr>
            <a:normAutofit/>
          </a:bodyPr>
          <a:lstStyle>
            <a:lvl1pPr>
              <a:defRPr sz="1800"/>
            </a:lvl1pPr>
            <a:lvl2pPr>
              <a:defRPr sz="1600"/>
            </a:lvl2pPr>
            <a:lvl3pPr>
              <a:defRPr sz="1400"/>
            </a:lvl3pPr>
            <a:lvl4pPr>
              <a:defRPr sz="1200"/>
            </a:lvl4pPr>
            <a:lvl5pPr>
              <a:defRPr sz="12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11" name="Date Placeholder 10"/>
          <p:cNvSpPr>
            <a:spLocks noGrp="1"/>
          </p:cNvSpPr>
          <p:nvPr>
            <p:ph type="dt" sz="half" idx="10"/>
          </p:nvPr>
        </p:nvSpPr>
        <p:spPr/>
        <p:txBody>
          <a:bodyPr/>
          <a:lstStyle/>
          <a:p>
            <a:fld id="{2BB4CA78-0852-45A1-9770-F7B6F0CEFB67}" type="datetime4">
              <a:rPr lang="en-AU" smtClean="0">
                <a:solidFill>
                  <a:srgbClr val="425968"/>
                </a:solidFill>
              </a:rPr>
              <a:pPr/>
              <a:t>25 July 2017</a:t>
            </a:fld>
            <a:endParaRPr lang="en-AU" dirty="0">
              <a:solidFill>
                <a:srgbClr val="425968"/>
              </a:solidFill>
            </a:endParaRPr>
          </a:p>
        </p:txBody>
      </p:sp>
      <p:sp>
        <p:nvSpPr>
          <p:cNvPr id="12" name="Footer Placeholder 11"/>
          <p:cNvSpPr>
            <a:spLocks noGrp="1"/>
          </p:cNvSpPr>
          <p:nvPr>
            <p:ph type="ftr" sz="quarter" idx="11"/>
          </p:nvPr>
        </p:nvSpPr>
        <p:spPr/>
        <p:txBody>
          <a:bodyPr/>
          <a:lstStyle/>
          <a:p>
            <a:r>
              <a:rPr lang="en-AU" dirty="0" smtClean="0">
                <a:solidFill>
                  <a:srgbClr val="425968"/>
                </a:solidFill>
              </a:rPr>
              <a:t>© NSW Department of Education | Document title</a:t>
            </a:r>
            <a:endParaRPr lang="en-AU" dirty="0">
              <a:solidFill>
                <a:srgbClr val="425968"/>
              </a:solidFill>
            </a:endParaRPr>
          </a:p>
        </p:txBody>
      </p:sp>
      <p:sp>
        <p:nvSpPr>
          <p:cNvPr id="13" name="Slide Number Placeholder 12"/>
          <p:cNvSpPr>
            <a:spLocks noGrp="1"/>
          </p:cNvSpPr>
          <p:nvPr>
            <p:ph type="sldNum" sz="quarter" idx="12"/>
          </p:nvPr>
        </p:nvSpPr>
        <p:spPr/>
        <p:txBody>
          <a:bodyPr/>
          <a:lstStyle/>
          <a:p>
            <a:r>
              <a:rPr lang="en-AU" dirty="0" smtClean="0">
                <a:solidFill>
                  <a:srgbClr val="425968"/>
                </a:solidFill>
              </a:rPr>
              <a:t>Page </a:t>
            </a:r>
            <a:fld id="{4A2A1DA9-8CAF-4BCA-B496-545B076AED2D}" type="slidenum">
              <a:rPr lang="en-AU" smtClean="0">
                <a:solidFill>
                  <a:srgbClr val="425968"/>
                </a:solidFill>
              </a:rPr>
              <a:pPr/>
              <a:t>‹#›</a:t>
            </a:fld>
            <a:endParaRPr lang="en-AU" dirty="0">
              <a:solidFill>
                <a:srgbClr val="425968"/>
              </a:solidFill>
            </a:endParaRPr>
          </a:p>
        </p:txBody>
      </p:sp>
    </p:spTree>
    <p:extLst>
      <p:ext uri="{BB962C8B-B14F-4D97-AF65-F5344CB8AC3E}">
        <p14:creationId xmlns:p14="http://schemas.microsoft.com/office/powerpoint/2010/main" val="1958204455"/>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95536" y="205979"/>
            <a:ext cx="8291264" cy="857250"/>
          </a:xfrm>
        </p:spPr>
        <p:txBody>
          <a:bodyPr/>
          <a:lstStyle>
            <a:lvl1pPr>
              <a:defRPr/>
            </a:lvl1pPr>
          </a:lstStyle>
          <a:p>
            <a:r>
              <a:rPr lang="en-US" dirty="0" smtClean="0"/>
              <a:t>Click to edit Master title style</a:t>
            </a:r>
            <a:endParaRPr lang="en-AU" dirty="0"/>
          </a:p>
        </p:txBody>
      </p:sp>
      <p:sp>
        <p:nvSpPr>
          <p:cNvPr id="3" name="Text Placeholder 2"/>
          <p:cNvSpPr>
            <a:spLocks noGrp="1"/>
          </p:cNvSpPr>
          <p:nvPr>
            <p:ph type="body" idx="1"/>
          </p:nvPr>
        </p:nvSpPr>
        <p:spPr>
          <a:xfrm>
            <a:off x="395537" y="1151335"/>
            <a:ext cx="4101852" cy="479822"/>
          </a:xfrm>
        </p:spPr>
        <p:txBody>
          <a:bodyPr lIns="0" anchor="b">
            <a:normAutofit/>
          </a:bodyPr>
          <a:lstStyle>
            <a:lvl1pPr marL="0" indent="0">
              <a:buNone/>
              <a:defRPr sz="2000" b="0">
                <a:latin typeface="+mj-lt"/>
              </a:defRPr>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395537" y="1631156"/>
            <a:ext cx="4101852" cy="2963466"/>
          </a:xfrm>
        </p:spPr>
        <p:txBody>
          <a:bodyPr>
            <a:normAutofit/>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5" name="Text Placeholder 4"/>
          <p:cNvSpPr>
            <a:spLocks noGrp="1"/>
          </p:cNvSpPr>
          <p:nvPr>
            <p:ph type="body" sz="quarter" idx="3"/>
          </p:nvPr>
        </p:nvSpPr>
        <p:spPr>
          <a:xfrm>
            <a:off x="4572003" y="1151335"/>
            <a:ext cx="4114801" cy="479822"/>
          </a:xfrm>
        </p:spPr>
        <p:txBody>
          <a:bodyPr lIns="0" anchor="b">
            <a:normAutofit/>
          </a:bodyPr>
          <a:lstStyle>
            <a:lvl1pPr marL="0" indent="0">
              <a:buNone/>
              <a:defRPr sz="2000" b="0">
                <a:latin typeface="+mj-lt"/>
              </a:defRPr>
            </a:lvl1pPr>
            <a:lvl2pPr marL="457166" indent="0">
              <a:buNone/>
              <a:defRPr sz="2000" b="1"/>
            </a:lvl2pPr>
            <a:lvl3pPr marL="914333" indent="0">
              <a:buNone/>
              <a:defRPr sz="1800" b="1"/>
            </a:lvl3pPr>
            <a:lvl4pPr marL="1371498" indent="0">
              <a:buNone/>
              <a:defRPr sz="1600" b="1"/>
            </a:lvl4pPr>
            <a:lvl5pPr marL="1828664" indent="0">
              <a:buNone/>
              <a:defRPr sz="1600" b="1"/>
            </a:lvl5pPr>
            <a:lvl6pPr marL="2285829" indent="0">
              <a:buNone/>
              <a:defRPr sz="1600" b="1"/>
            </a:lvl6pPr>
            <a:lvl7pPr marL="2742995" indent="0">
              <a:buNone/>
              <a:defRPr sz="1600" b="1"/>
            </a:lvl7pPr>
            <a:lvl8pPr marL="3200160" indent="0">
              <a:buNone/>
              <a:defRPr sz="1600" b="1"/>
            </a:lvl8pPr>
            <a:lvl9pPr marL="365732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572001" y="1631156"/>
            <a:ext cx="4114802" cy="2963466"/>
          </a:xfrm>
        </p:spPr>
        <p:txBody>
          <a:bodyPr>
            <a:normAutofit/>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13" name="Date Placeholder 12"/>
          <p:cNvSpPr>
            <a:spLocks noGrp="1"/>
          </p:cNvSpPr>
          <p:nvPr>
            <p:ph type="dt" sz="half" idx="10"/>
          </p:nvPr>
        </p:nvSpPr>
        <p:spPr/>
        <p:txBody>
          <a:bodyPr/>
          <a:lstStyle/>
          <a:p>
            <a:fld id="{B4773E1A-1664-4A47-96F5-4972C256BECF}" type="datetime4">
              <a:rPr lang="en-AU" smtClean="0">
                <a:solidFill>
                  <a:srgbClr val="425968"/>
                </a:solidFill>
              </a:rPr>
              <a:pPr/>
              <a:t>25 July 2017</a:t>
            </a:fld>
            <a:endParaRPr lang="en-AU" dirty="0">
              <a:solidFill>
                <a:srgbClr val="425968"/>
              </a:solidFill>
            </a:endParaRPr>
          </a:p>
        </p:txBody>
      </p:sp>
      <p:sp>
        <p:nvSpPr>
          <p:cNvPr id="14" name="Footer Placeholder 13"/>
          <p:cNvSpPr>
            <a:spLocks noGrp="1"/>
          </p:cNvSpPr>
          <p:nvPr>
            <p:ph type="ftr" sz="quarter" idx="11"/>
          </p:nvPr>
        </p:nvSpPr>
        <p:spPr/>
        <p:txBody>
          <a:bodyPr/>
          <a:lstStyle/>
          <a:p>
            <a:r>
              <a:rPr lang="en-AU" dirty="0" smtClean="0">
                <a:solidFill>
                  <a:srgbClr val="425968"/>
                </a:solidFill>
              </a:rPr>
              <a:t>© NSW Department of Education | Document title</a:t>
            </a:r>
            <a:endParaRPr lang="en-AU" dirty="0">
              <a:solidFill>
                <a:srgbClr val="425968"/>
              </a:solidFill>
            </a:endParaRPr>
          </a:p>
        </p:txBody>
      </p:sp>
      <p:sp>
        <p:nvSpPr>
          <p:cNvPr id="15" name="Slide Number Placeholder 14"/>
          <p:cNvSpPr>
            <a:spLocks noGrp="1"/>
          </p:cNvSpPr>
          <p:nvPr>
            <p:ph type="sldNum" sz="quarter" idx="12"/>
          </p:nvPr>
        </p:nvSpPr>
        <p:spPr/>
        <p:txBody>
          <a:bodyPr/>
          <a:lstStyle/>
          <a:p>
            <a:r>
              <a:rPr lang="en-AU" dirty="0" smtClean="0">
                <a:solidFill>
                  <a:srgbClr val="425968"/>
                </a:solidFill>
              </a:rPr>
              <a:t>Page </a:t>
            </a:r>
            <a:fld id="{4A2A1DA9-8CAF-4BCA-B496-545B076AED2D}" type="slidenum">
              <a:rPr lang="en-AU" smtClean="0">
                <a:solidFill>
                  <a:srgbClr val="425968"/>
                </a:solidFill>
              </a:rPr>
              <a:pPr/>
              <a:t>‹#›</a:t>
            </a:fld>
            <a:endParaRPr lang="en-AU" dirty="0">
              <a:solidFill>
                <a:srgbClr val="425968"/>
              </a:solidFill>
            </a:endParaRPr>
          </a:p>
        </p:txBody>
      </p:sp>
    </p:spTree>
    <p:extLst>
      <p:ext uri="{BB962C8B-B14F-4D97-AF65-F5344CB8AC3E}">
        <p14:creationId xmlns:p14="http://schemas.microsoft.com/office/powerpoint/2010/main" val="2747801538"/>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Body 1B">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7116326" y="3718732"/>
            <a:ext cx="1701210" cy="1007485"/>
          </a:xfrm>
          <a:prstGeom prst="rect">
            <a:avLst/>
          </a:prstGeom>
        </p:spPr>
        <p:txBody>
          <a:bodyPr vert="horz"/>
          <a:lstStyle>
            <a:lvl1pPr marL="0" indent="0">
              <a:buNone/>
              <a:defRPr sz="1600">
                <a:solidFill>
                  <a:schemeClr val="bg1"/>
                </a:solidFill>
              </a:defRPr>
            </a:lvl1pPr>
            <a:lvl2pPr marL="457166" indent="0">
              <a:buNone/>
              <a:defRPr sz="1800">
                <a:solidFill>
                  <a:schemeClr val="bg1"/>
                </a:solidFill>
              </a:defRPr>
            </a:lvl2pPr>
            <a:lvl3pPr marL="914333" indent="0">
              <a:buNone/>
              <a:defRPr sz="1800">
                <a:solidFill>
                  <a:schemeClr val="bg1"/>
                </a:solidFill>
              </a:defRPr>
            </a:lvl3pPr>
            <a:lvl4pPr marL="1371498" indent="0">
              <a:buNone/>
              <a:defRPr sz="1800">
                <a:solidFill>
                  <a:schemeClr val="bg1"/>
                </a:solidFill>
              </a:defRPr>
            </a:lvl4pPr>
            <a:lvl5pPr marL="1828664" indent="0">
              <a:buNone/>
              <a:defRPr sz="1800">
                <a:solidFill>
                  <a:schemeClr val="bg1"/>
                </a:solidFill>
              </a:defRPr>
            </a:lvl5pPr>
          </a:lstStyle>
          <a:p>
            <a:pPr lvl="0"/>
            <a:r>
              <a:rPr lang="en-US" smtClean="0"/>
              <a:t>Click to edit Master text styles</a:t>
            </a:r>
          </a:p>
        </p:txBody>
      </p:sp>
      <p:sp>
        <p:nvSpPr>
          <p:cNvPr id="4" name="Text Placeholder 2"/>
          <p:cNvSpPr>
            <a:spLocks noGrp="1"/>
          </p:cNvSpPr>
          <p:nvPr>
            <p:ph type="body" sz="quarter" idx="12"/>
          </p:nvPr>
        </p:nvSpPr>
        <p:spPr>
          <a:xfrm>
            <a:off x="7116326" y="2602946"/>
            <a:ext cx="1701210" cy="1007485"/>
          </a:xfrm>
          <a:prstGeom prst="rect">
            <a:avLst/>
          </a:prstGeom>
        </p:spPr>
        <p:txBody>
          <a:bodyPr vert="horz"/>
          <a:lstStyle>
            <a:lvl1pPr marL="0" indent="0">
              <a:buNone/>
              <a:defRPr sz="1600" baseline="0">
                <a:solidFill>
                  <a:schemeClr val="bg1"/>
                </a:solidFill>
              </a:defRPr>
            </a:lvl1pPr>
            <a:lvl2pPr marL="457166" indent="0">
              <a:buNone/>
              <a:defRPr sz="1800">
                <a:solidFill>
                  <a:schemeClr val="bg1"/>
                </a:solidFill>
              </a:defRPr>
            </a:lvl2pPr>
            <a:lvl3pPr marL="914333" indent="0">
              <a:buNone/>
              <a:defRPr sz="1800">
                <a:solidFill>
                  <a:schemeClr val="bg1"/>
                </a:solidFill>
              </a:defRPr>
            </a:lvl3pPr>
            <a:lvl4pPr marL="1371498" indent="0">
              <a:buNone/>
              <a:defRPr sz="1800">
                <a:solidFill>
                  <a:schemeClr val="bg1"/>
                </a:solidFill>
              </a:defRPr>
            </a:lvl4pPr>
            <a:lvl5pPr marL="1828664" indent="0">
              <a:buNone/>
              <a:defRPr sz="1800">
                <a:solidFill>
                  <a:schemeClr val="bg1"/>
                </a:solidFill>
              </a:defRPr>
            </a:lvl5pPr>
          </a:lstStyle>
          <a:p>
            <a:pPr lvl="0"/>
            <a:r>
              <a:rPr lang="en-US" smtClean="0"/>
              <a:t>Click to edit Master text styles</a:t>
            </a:r>
          </a:p>
        </p:txBody>
      </p:sp>
      <p:sp>
        <p:nvSpPr>
          <p:cNvPr id="5" name="Title 1"/>
          <p:cNvSpPr>
            <a:spLocks noGrp="1"/>
          </p:cNvSpPr>
          <p:nvPr>
            <p:ph type="title"/>
          </p:nvPr>
        </p:nvSpPr>
        <p:spPr>
          <a:xfrm>
            <a:off x="468001" y="324001"/>
            <a:ext cx="6255758" cy="539768"/>
          </a:xfrm>
          <a:prstGeom prst="rect">
            <a:avLst/>
          </a:prstGeom>
        </p:spPr>
        <p:txBody>
          <a:bodyPr anchor="ctr"/>
          <a:lstStyle>
            <a:lvl1pPr algn="l">
              <a:defRPr sz="3000" b="1" i="0">
                <a:solidFill>
                  <a:schemeClr val="tx1"/>
                </a:solidFill>
              </a:defRPr>
            </a:lvl1pPr>
          </a:lstStyle>
          <a:p>
            <a:r>
              <a:rPr lang="en-US" dirty="0" smtClean="0"/>
              <a:t>Click to edit Master title style</a:t>
            </a:r>
            <a:endParaRPr lang="en-AU" dirty="0"/>
          </a:p>
        </p:txBody>
      </p:sp>
      <p:sp>
        <p:nvSpPr>
          <p:cNvPr id="6" name="Content Placeholder 2"/>
          <p:cNvSpPr>
            <a:spLocks noGrp="1"/>
          </p:cNvSpPr>
          <p:nvPr>
            <p:ph idx="1"/>
          </p:nvPr>
        </p:nvSpPr>
        <p:spPr>
          <a:xfrm>
            <a:off x="468001" y="915129"/>
            <a:ext cx="6255758" cy="3702527"/>
          </a:xfrm>
          <a:prstGeom prst="rect">
            <a:avLst/>
          </a:prstGeom>
        </p:spPr>
        <p:txBody>
          <a:bodyPr/>
          <a:lstStyle>
            <a:lvl1pPr marL="0" indent="0">
              <a:buNone/>
              <a:defRPr sz="1800">
                <a:solidFill>
                  <a:srgbClr val="394A59"/>
                </a:solidFill>
              </a:defRPr>
            </a:lvl1pPr>
            <a:lvl2pPr marL="539960" indent="-251982">
              <a:buFont typeface="Wingdings" pitchFamily="2" charset="2"/>
              <a:buChar char="§"/>
              <a:defRPr sz="1800">
                <a:solidFill>
                  <a:srgbClr val="394A59"/>
                </a:solidFill>
              </a:defRPr>
            </a:lvl2pPr>
            <a:lvl3pPr marL="899933" indent="-251982">
              <a:buFont typeface="Wingdings" pitchFamily="2" charset="2"/>
              <a:buChar char="§"/>
              <a:defRPr sz="1800">
                <a:solidFill>
                  <a:srgbClr val="394A59"/>
                </a:solidFill>
              </a:defRPr>
            </a:lvl3pPr>
            <a:lvl4pPr marL="1259906" indent="-251982">
              <a:buFont typeface="Wingdings" pitchFamily="2" charset="2"/>
              <a:buChar char="§"/>
              <a:defRPr sz="1800">
                <a:solidFill>
                  <a:srgbClr val="394A59"/>
                </a:solidFill>
              </a:defRPr>
            </a:lvl4pPr>
            <a:lvl5pPr marL="1619879" indent="-251982">
              <a:buFont typeface="Wingdings" pitchFamily="2" charset="2"/>
              <a:buChar char="§"/>
              <a:defRPr sz="1800">
                <a:solidFill>
                  <a:srgbClr val="394A59"/>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p>
          <a:p>
            <a:pPr lvl="4"/>
            <a:r>
              <a:rPr lang="en-US" dirty="0" err="1" smtClean="0"/>
              <a:t>info@det.nsw.edu.au</a:t>
            </a:r>
            <a:endParaRPr lang="en-US" dirty="0" smtClean="0"/>
          </a:p>
          <a:p>
            <a:pPr lvl="4"/>
            <a:endParaRPr lang="en-AU" dirty="0"/>
          </a:p>
        </p:txBody>
      </p:sp>
      <p:sp>
        <p:nvSpPr>
          <p:cNvPr id="7" name="Slide Number Placeholder 3"/>
          <p:cNvSpPr>
            <a:spLocks noGrp="1"/>
          </p:cNvSpPr>
          <p:nvPr>
            <p:ph type="sldNum" sz="quarter" idx="13"/>
          </p:nvPr>
        </p:nvSpPr>
        <p:spPr>
          <a:xfrm>
            <a:off x="6762750" y="4767264"/>
            <a:ext cx="2133600" cy="273844"/>
          </a:xfrm>
          <a:prstGeom prst="rect">
            <a:avLst/>
          </a:prstGeom>
        </p:spPr>
        <p:txBody>
          <a:bodyPr vert="horz" wrap="square" lIns="68577" tIns="34289" rIns="68577" bIns="34289" numCol="1" anchor="ctr" anchorCtr="0" compatLnSpc="1">
            <a:prstTxWarp prst="textNoShape">
              <a:avLst/>
            </a:prstTxWarp>
          </a:bodyPr>
          <a:lstStyle>
            <a:lvl1pPr algn="r">
              <a:defRPr sz="1200" smtClean="0">
                <a:solidFill>
                  <a:schemeClr val="bg1"/>
                </a:solidFill>
                <a:latin typeface="Arial Narrow Bold" charset="0"/>
              </a:defRPr>
            </a:lvl1pPr>
          </a:lstStyle>
          <a:p>
            <a:pPr>
              <a:defRPr/>
            </a:pPr>
            <a:fld id="{2E23DF63-D40C-46E4-ADA3-F321D2FDDC10}"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817976273"/>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Body 1B">
    <p:spTree>
      <p:nvGrpSpPr>
        <p:cNvPr id="1" name=""/>
        <p:cNvGrpSpPr/>
        <p:nvPr/>
      </p:nvGrpSpPr>
      <p:grpSpPr>
        <a:xfrm>
          <a:off x="0" y="0"/>
          <a:ext cx="0" cy="0"/>
          <a:chOff x="0" y="0"/>
          <a:chExt cx="0" cy="0"/>
        </a:xfrm>
      </p:grpSpPr>
      <p:sp>
        <p:nvSpPr>
          <p:cNvPr id="7" name="Content Placeholder 2"/>
          <p:cNvSpPr>
            <a:spLocks noGrp="1"/>
          </p:cNvSpPr>
          <p:nvPr>
            <p:ph idx="1"/>
          </p:nvPr>
        </p:nvSpPr>
        <p:spPr>
          <a:xfrm>
            <a:off x="468000" y="915128"/>
            <a:ext cx="8185726" cy="3702527"/>
          </a:xfrm>
          <a:prstGeom prst="rect">
            <a:avLst/>
          </a:prstGeom>
        </p:spPr>
        <p:txBody>
          <a:bodyPr/>
          <a:lstStyle>
            <a:lvl1pPr marL="0" indent="0">
              <a:buNone/>
              <a:defRPr sz="1400">
                <a:solidFill>
                  <a:srgbClr val="394A59"/>
                </a:solidFill>
              </a:defRPr>
            </a:lvl1pPr>
            <a:lvl2pPr marL="404980" indent="-188991">
              <a:buFont typeface="Wingdings" pitchFamily="2" charset="2"/>
              <a:buChar char="§"/>
              <a:defRPr sz="1400">
                <a:solidFill>
                  <a:srgbClr val="394A59"/>
                </a:solidFill>
              </a:defRPr>
            </a:lvl2pPr>
            <a:lvl3pPr marL="674967" indent="-188991">
              <a:buFont typeface="Wingdings" pitchFamily="2" charset="2"/>
              <a:buChar char="§"/>
              <a:defRPr sz="1400">
                <a:solidFill>
                  <a:srgbClr val="394A59"/>
                </a:solidFill>
              </a:defRPr>
            </a:lvl3pPr>
            <a:lvl4pPr marL="944954" indent="-188991">
              <a:buFont typeface="Wingdings" pitchFamily="2" charset="2"/>
              <a:buChar char="§"/>
              <a:defRPr sz="1400">
                <a:solidFill>
                  <a:srgbClr val="394A59"/>
                </a:solidFill>
              </a:defRPr>
            </a:lvl4pPr>
            <a:lvl5pPr marL="1214940" indent="-188991">
              <a:buFont typeface="Wingdings" pitchFamily="2" charset="2"/>
              <a:buChar char="§"/>
              <a:defRPr sz="1400">
                <a:solidFill>
                  <a:srgbClr val="394A59"/>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Title 1"/>
          <p:cNvSpPr>
            <a:spLocks noGrp="1"/>
          </p:cNvSpPr>
          <p:nvPr>
            <p:ph type="title"/>
          </p:nvPr>
        </p:nvSpPr>
        <p:spPr>
          <a:xfrm>
            <a:off x="468000" y="324001"/>
            <a:ext cx="8185726" cy="539768"/>
          </a:xfrm>
          <a:prstGeom prst="rect">
            <a:avLst/>
          </a:prstGeom>
        </p:spPr>
        <p:txBody>
          <a:bodyPr anchor="ctr"/>
          <a:lstStyle>
            <a:lvl1pPr algn="l">
              <a:defRPr sz="2300" b="1" i="0">
                <a:solidFill>
                  <a:schemeClr val="tx1"/>
                </a:solidFill>
              </a:defRPr>
            </a:lvl1pPr>
          </a:lstStyle>
          <a:p>
            <a:r>
              <a:rPr lang="en-US" smtClean="0"/>
              <a:t>Click to edit Master title style</a:t>
            </a:r>
            <a:endParaRPr lang="en-AU" dirty="0"/>
          </a:p>
        </p:txBody>
      </p:sp>
      <p:sp>
        <p:nvSpPr>
          <p:cNvPr id="5" name="Slide Number Placeholder 3"/>
          <p:cNvSpPr>
            <a:spLocks noGrp="1"/>
          </p:cNvSpPr>
          <p:nvPr>
            <p:ph type="sldNum" sz="quarter" idx="10"/>
          </p:nvPr>
        </p:nvSpPr>
        <p:spPr>
          <a:xfrm>
            <a:off x="6762750" y="4767264"/>
            <a:ext cx="2133600" cy="273844"/>
          </a:xfrm>
          <a:prstGeom prst="rect">
            <a:avLst/>
          </a:prstGeom>
        </p:spPr>
        <p:txBody>
          <a:bodyPr vert="horz" wrap="square" lIns="68577" tIns="34289" rIns="68577" bIns="34289" numCol="1" anchor="ctr" anchorCtr="0" compatLnSpc="1">
            <a:prstTxWarp prst="textNoShape">
              <a:avLst/>
            </a:prstTxWarp>
          </a:bodyPr>
          <a:lstStyle>
            <a:lvl1pPr algn="r">
              <a:defRPr sz="900">
                <a:solidFill>
                  <a:schemeClr val="bg1"/>
                </a:solidFill>
                <a:latin typeface="Arial Narrow Bold" charset="0"/>
              </a:defRPr>
            </a:lvl1pPr>
          </a:lstStyle>
          <a:p>
            <a:fld id="{DC3B7A28-F29E-4584-B61B-B86BD3794FE4}" type="slidenum">
              <a:rPr lang="en-US" altLang="en-US">
                <a:solidFill>
                  <a:prstClr val="white"/>
                </a:solidFill>
              </a:rPr>
              <a:pPr/>
              <a:t>‹#›</a:t>
            </a:fld>
            <a:endParaRPr lang="en-US" altLang="en-US" dirty="0">
              <a:solidFill>
                <a:prstClr val="white"/>
              </a:solidFill>
            </a:endParaRPr>
          </a:p>
        </p:txBody>
      </p:sp>
    </p:spTree>
    <p:extLst>
      <p:ext uri="{BB962C8B-B14F-4D97-AF65-F5344CB8AC3E}">
        <p14:creationId xmlns:p14="http://schemas.microsoft.com/office/powerpoint/2010/main" val="394461762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4_Body 1B">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7116326" y="3718732"/>
            <a:ext cx="1701210" cy="1007485"/>
          </a:xfrm>
          <a:prstGeom prst="rect">
            <a:avLst/>
          </a:prstGeom>
        </p:spPr>
        <p:txBody>
          <a:bodyPr vert="horz"/>
          <a:lstStyle>
            <a:lvl1pPr marL="0" indent="0">
              <a:buNone/>
              <a:defRPr sz="1200">
                <a:solidFill>
                  <a:schemeClr val="bg1"/>
                </a:solidFill>
              </a:defRPr>
            </a:lvl1pPr>
            <a:lvl2pPr marL="342884" indent="0">
              <a:buNone/>
              <a:defRPr sz="1400">
                <a:solidFill>
                  <a:schemeClr val="bg1"/>
                </a:solidFill>
              </a:defRPr>
            </a:lvl2pPr>
            <a:lvl3pPr marL="685766" indent="0">
              <a:buNone/>
              <a:defRPr sz="1400">
                <a:solidFill>
                  <a:schemeClr val="bg1"/>
                </a:solidFill>
              </a:defRPr>
            </a:lvl3pPr>
            <a:lvl4pPr marL="1028649" indent="0">
              <a:buNone/>
              <a:defRPr sz="1400">
                <a:solidFill>
                  <a:schemeClr val="bg1"/>
                </a:solidFill>
              </a:defRPr>
            </a:lvl4pPr>
            <a:lvl5pPr marL="1371532" indent="0">
              <a:buNone/>
              <a:defRPr sz="1400">
                <a:solidFill>
                  <a:schemeClr val="bg1"/>
                </a:solidFill>
              </a:defRPr>
            </a:lvl5pPr>
          </a:lstStyle>
          <a:p>
            <a:pPr lvl="0"/>
            <a:r>
              <a:rPr lang="en-US" smtClean="0"/>
              <a:t>Click to edit Master text styles</a:t>
            </a:r>
          </a:p>
        </p:txBody>
      </p:sp>
      <p:sp>
        <p:nvSpPr>
          <p:cNvPr id="4" name="Text Placeholder 2"/>
          <p:cNvSpPr>
            <a:spLocks noGrp="1"/>
          </p:cNvSpPr>
          <p:nvPr>
            <p:ph type="body" sz="quarter" idx="12"/>
          </p:nvPr>
        </p:nvSpPr>
        <p:spPr>
          <a:xfrm>
            <a:off x="7116326" y="2602946"/>
            <a:ext cx="1701210" cy="1007485"/>
          </a:xfrm>
          <a:prstGeom prst="rect">
            <a:avLst/>
          </a:prstGeom>
        </p:spPr>
        <p:txBody>
          <a:bodyPr vert="horz"/>
          <a:lstStyle>
            <a:lvl1pPr marL="0" indent="0">
              <a:buNone/>
              <a:defRPr sz="1200" baseline="0">
                <a:solidFill>
                  <a:schemeClr val="bg1"/>
                </a:solidFill>
              </a:defRPr>
            </a:lvl1pPr>
            <a:lvl2pPr marL="342884" indent="0">
              <a:buNone/>
              <a:defRPr sz="1400">
                <a:solidFill>
                  <a:schemeClr val="bg1"/>
                </a:solidFill>
              </a:defRPr>
            </a:lvl2pPr>
            <a:lvl3pPr marL="685766" indent="0">
              <a:buNone/>
              <a:defRPr sz="1400">
                <a:solidFill>
                  <a:schemeClr val="bg1"/>
                </a:solidFill>
              </a:defRPr>
            </a:lvl3pPr>
            <a:lvl4pPr marL="1028649" indent="0">
              <a:buNone/>
              <a:defRPr sz="1400">
                <a:solidFill>
                  <a:schemeClr val="bg1"/>
                </a:solidFill>
              </a:defRPr>
            </a:lvl4pPr>
            <a:lvl5pPr marL="1371532" indent="0">
              <a:buNone/>
              <a:defRPr sz="1400">
                <a:solidFill>
                  <a:schemeClr val="bg1"/>
                </a:solidFill>
              </a:defRPr>
            </a:lvl5pPr>
          </a:lstStyle>
          <a:p>
            <a:pPr lvl="0"/>
            <a:r>
              <a:rPr lang="en-US" smtClean="0"/>
              <a:t>Click to edit Master text styles</a:t>
            </a:r>
          </a:p>
        </p:txBody>
      </p:sp>
      <p:sp>
        <p:nvSpPr>
          <p:cNvPr id="5" name="Title 1"/>
          <p:cNvSpPr>
            <a:spLocks noGrp="1"/>
          </p:cNvSpPr>
          <p:nvPr>
            <p:ph type="title"/>
          </p:nvPr>
        </p:nvSpPr>
        <p:spPr>
          <a:xfrm>
            <a:off x="468001" y="324001"/>
            <a:ext cx="6255758" cy="539768"/>
          </a:xfrm>
          <a:prstGeom prst="rect">
            <a:avLst/>
          </a:prstGeom>
        </p:spPr>
        <p:txBody>
          <a:bodyPr anchor="ctr"/>
          <a:lstStyle>
            <a:lvl1pPr algn="l">
              <a:defRPr sz="2300" b="1" i="0">
                <a:solidFill>
                  <a:schemeClr val="tx1"/>
                </a:solidFill>
              </a:defRPr>
            </a:lvl1pPr>
          </a:lstStyle>
          <a:p>
            <a:r>
              <a:rPr lang="en-US" smtClean="0"/>
              <a:t>Click to edit Master title style</a:t>
            </a:r>
            <a:endParaRPr lang="en-AU" dirty="0"/>
          </a:p>
        </p:txBody>
      </p:sp>
      <p:sp>
        <p:nvSpPr>
          <p:cNvPr id="6" name="Content Placeholder 2"/>
          <p:cNvSpPr>
            <a:spLocks noGrp="1"/>
          </p:cNvSpPr>
          <p:nvPr>
            <p:ph idx="1"/>
          </p:nvPr>
        </p:nvSpPr>
        <p:spPr>
          <a:xfrm>
            <a:off x="468001" y="915128"/>
            <a:ext cx="6255758" cy="3702527"/>
          </a:xfrm>
          <a:prstGeom prst="rect">
            <a:avLst/>
          </a:prstGeom>
        </p:spPr>
        <p:txBody>
          <a:bodyPr/>
          <a:lstStyle>
            <a:lvl1pPr marL="0" indent="0">
              <a:buNone/>
              <a:defRPr sz="1400">
                <a:solidFill>
                  <a:srgbClr val="394A59"/>
                </a:solidFill>
              </a:defRPr>
            </a:lvl1pPr>
            <a:lvl2pPr marL="404980" indent="-188991">
              <a:buFont typeface="Wingdings" pitchFamily="2" charset="2"/>
              <a:buChar char="§"/>
              <a:defRPr sz="1400">
                <a:solidFill>
                  <a:srgbClr val="394A59"/>
                </a:solidFill>
              </a:defRPr>
            </a:lvl2pPr>
            <a:lvl3pPr marL="674967" indent="-188991">
              <a:buFont typeface="Wingdings" pitchFamily="2" charset="2"/>
              <a:buChar char="§"/>
              <a:defRPr sz="1400">
                <a:solidFill>
                  <a:srgbClr val="394A59"/>
                </a:solidFill>
              </a:defRPr>
            </a:lvl3pPr>
            <a:lvl4pPr marL="944954" indent="-188991">
              <a:buFont typeface="Wingdings" pitchFamily="2" charset="2"/>
              <a:buChar char="§"/>
              <a:defRPr sz="1400">
                <a:solidFill>
                  <a:srgbClr val="394A59"/>
                </a:solidFill>
              </a:defRPr>
            </a:lvl4pPr>
            <a:lvl5pPr marL="1214940" indent="-188991">
              <a:buFont typeface="Wingdings" pitchFamily="2" charset="2"/>
              <a:buChar char="§"/>
              <a:defRPr sz="1400">
                <a:solidFill>
                  <a:srgbClr val="394A59"/>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7" name="Slide Number Placeholder 3"/>
          <p:cNvSpPr>
            <a:spLocks noGrp="1"/>
          </p:cNvSpPr>
          <p:nvPr>
            <p:ph type="sldNum" sz="quarter" idx="13"/>
          </p:nvPr>
        </p:nvSpPr>
        <p:spPr>
          <a:xfrm>
            <a:off x="6762750" y="4767264"/>
            <a:ext cx="2133600" cy="273844"/>
          </a:xfrm>
          <a:prstGeom prst="rect">
            <a:avLst/>
          </a:prstGeom>
        </p:spPr>
        <p:txBody>
          <a:bodyPr vert="horz" wrap="square" lIns="68577" tIns="34289" rIns="68577" bIns="34289" numCol="1" anchor="ctr" anchorCtr="0" compatLnSpc="1">
            <a:prstTxWarp prst="textNoShape">
              <a:avLst/>
            </a:prstTxWarp>
          </a:bodyPr>
          <a:lstStyle>
            <a:lvl1pPr algn="r">
              <a:defRPr sz="900">
                <a:solidFill>
                  <a:schemeClr val="bg1"/>
                </a:solidFill>
                <a:latin typeface="Arial Narrow Bold" charset="0"/>
              </a:defRPr>
            </a:lvl1pPr>
          </a:lstStyle>
          <a:p>
            <a:fld id="{9CB078D2-6941-4853-99D2-3A8C66D997AB}" type="slidenum">
              <a:rPr lang="en-US" altLang="en-US">
                <a:solidFill>
                  <a:prstClr val="white"/>
                </a:solidFill>
              </a:rPr>
              <a:pPr/>
              <a:t>‹#›</a:t>
            </a:fld>
            <a:endParaRPr lang="en-US" altLang="en-US" dirty="0">
              <a:solidFill>
                <a:prstClr val="white"/>
              </a:solidFill>
            </a:endParaRPr>
          </a:p>
        </p:txBody>
      </p:sp>
    </p:spTree>
    <p:extLst>
      <p:ext uri="{BB962C8B-B14F-4D97-AF65-F5344CB8AC3E}">
        <p14:creationId xmlns:p14="http://schemas.microsoft.com/office/powerpoint/2010/main" val="26061568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Body 1B">
    <p:spTree>
      <p:nvGrpSpPr>
        <p:cNvPr id="1" name=""/>
        <p:cNvGrpSpPr/>
        <p:nvPr/>
      </p:nvGrpSpPr>
      <p:grpSpPr>
        <a:xfrm>
          <a:off x="0" y="0"/>
          <a:ext cx="0" cy="0"/>
          <a:chOff x="0" y="0"/>
          <a:chExt cx="0" cy="0"/>
        </a:xfrm>
      </p:grpSpPr>
      <p:sp>
        <p:nvSpPr>
          <p:cNvPr id="7" name="Content Placeholder 2"/>
          <p:cNvSpPr>
            <a:spLocks noGrp="1"/>
          </p:cNvSpPr>
          <p:nvPr>
            <p:ph idx="1"/>
          </p:nvPr>
        </p:nvSpPr>
        <p:spPr>
          <a:xfrm>
            <a:off x="468000" y="915128"/>
            <a:ext cx="8185726" cy="3702527"/>
          </a:xfrm>
          <a:prstGeom prst="rect">
            <a:avLst/>
          </a:prstGeom>
        </p:spPr>
        <p:txBody>
          <a:bodyPr/>
          <a:lstStyle>
            <a:lvl1pPr marL="0" indent="0">
              <a:buNone/>
              <a:defRPr sz="1400">
                <a:solidFill>
                  <a:srgbClr val="394A59"/>
                </a:solidFill>
              </a:defRPr>
            </a:lvl1pPr>
            <a:lvl2pPr marL="404980" indent="-188991">
              <a:buFont typeface="Wingdings" pitchFamily="2" charset="2"/>
              <a:buChar char="§"/>
              <a:defRPr sz="1400">
                <a:solidFill>
                  <a:srgbClr val="394A59"/>
                </a:solidFill>
              </a:defRPr>
            </a:lvl2pPr>
            <a:lvl3pPr marL="674967" indent="-188991">
              <a:buFont typeface="Wingdings" pitchFamily="2" charset="2"/>
              <a:buChar char="§"/>
              <a:defRPr sz="1400">
                <a:solidFill>
                  <a:srgbClr val="394A59"/>
                </a:solidFill>
              </a:defRPr>
            </a:lvl3pPr>
            <a:lvl4pPr marL="944954" indent="-188991">
              <a:buFont typeface="Wingdings" pitchFamily="2" charset="2"/>
              <a:buChar char="§"/>
              <a:defRPr sz="1400">
                <a:solidFill>
                  <a:srgbClr val="394A59"/>
                </a:solidFill>
              </a:defRPr>
            </a:lvl4pPr>
            <a:lvl5pPr marL="1214940" indent="-188991">
              <a:buFont typeface="Wingdings" pitchFamily="2" charset="2"/>
              <a:buChar char="§"/>
              <a:defRPr sz="1400">
                <a:solidFill>
                  <a:srgbClr val="394A59"/>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Title 1"/>
          <p:cNvSpPr>
            <a:spLocks noGrp="1"/>
          </p:cNvSpPr>
          <p:nvPr>
            <p:ph type="title"/>
          </p:nvPr>
        </p:nvSpPr>
        <p:spPr>
          <a:xfrm>
            <a:off x="468000" y="324001"/>
            <a:ext cx="8185726" cy="539768"/>
          </a:xfrm>
          <a:prstGeom prst="rect">
            <a:avLst/>
          </a:prstGeom>
        </p:spPr>
        <p:txBody>
          <a:bodyPr anchor="ctr"/>
          <a:lstStyle>
            <a:lvl1pPr algn="l">
              <a:defRPr sz="2300" b="1" i="0">
                <a:solidFill>
                  <a:schemeClr val="tx1"/>
                </a:solidFill>
              </a:defRPr>
            </a:lvl1pPr>
          </a:lstStyle>
          <a:p>
            <a:r>
              <a:rPr lang="en-US" dirty="0" smtClean="0"/>
              <a:t>Click to edit Master title style</a:t>
            </a:r>
            <a:endParaRPr lang="en-AU" dirty="0"/>
          </a:p>
        </p:txBody>
      </p:sp>
      <p:sp>
        <p:nvSpPr>
          <p:cNvPr id="5" name="Slide Number Placeholder 3"/>
          <p:cNvSpPr>
            <a:spLocks noGrp="1"/>
          </p:cNvSpPr>
          <p:nvPr>
            <p:ph type="sldNum" sz="quarter" idx="10"/>
          </p:nvPr>
        </p:nvSpPr>
        <p:spPr>
          <a:xfrm>
            <a:off x="6762750" y="4767264"/>
            <a:ext cx="2133600" cy="273844"/>
          </a:xfrm>
          <a:prstGeom prst="rect">
            <a:avLst/>
          </a:prstGeom>
        </p:spPr>
        <p:txBody>
          <a:bodyPr vert="horz" wrap="square" lIns="68577" tIns="34289" rIns="68577" bIns="34289" numCol="1" anchor="ctr" anchorCtr="0" compatLnSpc="1">
            <a:prstTxWarp prst="textNoShape">
              <a:avLst/>
            </a:prstTxWarp>
          </a:bodyPr>
          <a:lstStyle>
            <a:lvl1pPr algn="r">
              <a:defRPr sz="900">
                <a:solidFill>
                  <a:schemeClr val="bg1"/>
                </a:solidFill>
                <a:latin typeface="Arial Narrow Bold" charset="0"/>
              </a:defRPr>
            </a:lvl1pPr>
          </a:lstStyle>
          <a:p>
            <a:pPr>
              <a:defRPr/>
            </a:pPr>
            <a:fld id="{B7E3527E-D68B-41AB-B60B-8C9376479E07}" type="slidenum">
              <a:rPr lang="en-US">
                <a:solidFill>
                  <a:prstClr val="white"/>
                </a:solidFill>
              </a:rPr>
              <a:pPr>
                <a:defRPr/>
              </a:pPr>
              <a:t>‹#›</a:t>
            </a:fld>
            <a:endParaRPr lang="en-US" dirty="0">
              <a:solidFill>
                <a:prstClr val="white"/>
              </a:solidFill>
            </a:endParaRPr>
          </a:p>
        </p:txBody>
      </p:sp>
    </p:spTree>
    <p:extLst>
      <p:ext uri="{BB962C8B-B14F-4D97-AF65-F5344CB8AC3E}">
        <p14:creationId xmlns:p14="http://schemas.microsoft.com/office/powerpoint/2010/main" val="38392813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3_Body 1B">
    <p:spTree>
      <p:nvGrpSpPr>
        <p:cNvPr id="1" name=""/>
        <p:cNvGrpSpPr/>
        <p:nvPr/>
      </p:nvGrpSpPr>
      <p:grpSpPr>
        <a:xfrm>
          <a:off x="0" y="0"/>
          <a:ext cx="0" cy="0"/>
          <a:chOff x="0" y="0"/>
          <a:chExt cx="0" cy="0"/>
        </a:xfrm>
      </p:grpSpPr>
      <p:sp>
        <p:nvSpPr>
          <p:cNvPr id="7" name="Content Placeholder 2"/>
          <p:cNvSpPr>
            <a:spLocks noGrp="1"/>
          </p:cNvSpPr>
          <p:nvPr>
            <p:ph idx="1"/>
          </p:nvPr>
        </p:nvSpPr>
        <p:spPr>
          <a:xfrm>
            <a:off x="468000" y="915128"/>
            <a:ext cx="8185726" cy="3702527"/>
          </a:xfrm>
          <a:prstGeom prst="rect">
            <a:avLst/>
          </a:prstGeom>
        </p:spPr>
        <p:txBody>
          <a:bodyPr/>
          <a:lstStyle>
            <a:lvl1pPr marL="0" indent="0">
              <a:buNone/>
              <a:defRPr sz="1400">
                <a:solidFill>
                  <a:srgbClr val="394A59"/>
                </a:solidFill>
              </a:defRPr>
            </a:lvl1pPr>
            <a:lvl2pPr marL="404980" indent="-188991">
              <a:buFont typeface="Wingdings" pitchFamily="2" charset="2"/>
              <a:buChar char="§"/>
              <a:defRPr sz="1400">
                <a:solidFill>
                  <a:srgbClr val="394A59"/>
                </a:solidFill>
              </a:defRPr>
            </a:lvl2pPr>
            <a:lvl3pPr marL="674967" indent="-188991">
              <a:buFont typeface="Wingdings" pitchFamily="2" charset="2"/>
              <a:buChar char="§"/>
              <a:defRPr sz="1400">
                <a:solidFill>
                  <a:srgbClr val="394A59"/>
                </a:solidFill>
              </a:defRPr>
            </a:lvl3pPr>
            <a:lvl4pPr marL="944954" indent="-188991">
              <a:buFont typeface="Wingdings" pitchFamily="2" charset="2"/>
              <a:buChar char="§"/>
              <a:defRPr sz="1400">
                <a:solidFill>
                  <a:srgbClr val="394A59"/>
                </a:solidFill>
              </a:defRPr>
            </a:lvl4pPr>
            <a:lvl5pPr marL="1214940" indent="-188991">
              <a:buFont typeface="Wingdings" pitchFamily="2" charset="2"/>
              <a:buChar char="§"/>
              <a:defRPr sz="1400">
                <a:solidFill>
                  <a:srgbClr val="394A59"/>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Title 1"/>
          <p:cNvSpPr>
            <a:spLocks noGrp="1"/>
          </p:cNvSpPr>
          <p:nvPr>
            <p:ph type="title"/>
          </p:nvPr>
        </p:nvSpPr>
        <p:spPr>
          <a:xfrm>
            <a:off x="468000" y="324001"/>
            <a:ext cx="8185726" cy="539768"/>
          </a:xfrm>
          <a:prstGeom prst="rect">
            <a:avLst/>
          </a:prstGeom>
        </p:spPr>
        <p:txBody>
          <a:bodyPr anchor="ctr"/>
          <a:lstStyle>
            <a:lvl1pPr algn="l">
              <a:defRPr sz="2300" b="1" i="0">
                <a:solidFill>
                  <a:schemeClr val="tx1"/>
                </a:solidFill>
              </a:defRPr>
            </a:lvl1pPr>
          </a:lstStyle>
          <a:p>
            <a:r>
              <a:rPr lang="en-US" smtClean="0"/>
              <a:t>Click to edit Master title style</a:t>
            </a:r>
            <a:endParaRPr lang="en-AU" dirty="0"/>
          </a:p>
        </p:txBody>
      </p:sp>
      <p:sp>
        <p:nvSpPr>
          <p:cNvPr id="5" name="Slide Number Placeholder 3"/>
          <p:cNvSpPr>
            <a:spLocks noGrp="1"/>
          </p:cNvSpPr>
          <p:nvPr>
            <p:ph type="sldNum" sz="quarter" idx="10"/>
          </p:nvPr>
        </p:nvSpPr>
        <p:spPr>
          <a:xfrm>
            <a:off x="6762750" y="4767264"/>
            <a:ext cx="2133600" cy="273844"/>
          </a:xfrm>
          <a:prstGeom prst="rect">
            <a:avLst/>
          </a:prstGeom>
        </p:spPr>
        <p:txBody>
          <a:bodyPr vert="horz" wrap="square" lIns="68577" tIns="34289" rIns="68577" bIns="34289" numCol="1" anchor="ctr" anchorCtr="0" compatLnSpc="1">
            <a:prstTxWarp prst="textNoShape">
              <a:avLst/>
            </a:prstTxWarp>
          </a:bodyPr>
          <a:lstStyle>
            <a:lvl1pPr algn="r">
              <a:defRPr sz="900">
                <a:solidFill>
                  <a:schemeClr val="bg1"/>
                </a:solidFill>
                <a:latin typeface="Arial Narrow Bold" charset="0"/>
              </a:defRPr>
            </a:lvl1pPr>
          </a:lstStyle>
          <a:p>
            <a:fld id="{DC3B7A28-F29E-4584-B61B-B86BD3794FE4}" type="slidenum">
              <a:rPr lang="en-US" altLang="en-US">
                <a:solidFill>
                  <a:prstClr val="white"/>
                </a:solidFill>
              </a:rPr>
              <a:pPr/>
              <a:t>‹#›</a:t>
            </a:fld>
            <a:endParaRPr lang="en-US" altLang="en-US" dirty="0">
              <a:solidFill>
                <a:prstClr val="white"/>
              </a:solidFill>
            </a:endParaRPr>
          </a:p>
        </p:txBody>
      </p:sp>
    </p:spTree>
    <p:extLst>
      <p:ext uri="{BB962C8B-B14F-4D97-AF65-F5344CB8AC3E}">
        <p14:creationId xmlns:p14="http://schemas.microsoft.com/office/powerpoint/2010/main" val="4085323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Title Slide">
    <p:spTree>
      <p:nvGrpSpPr>
        <p:cNvPr id="1" name=""/>
        <p:cNvGrpSpPr/>
        <p:nvPr/>
      </p:nvGrpSpPr>
      <p:grpSpPr>
        <a:xfrm>
          <a:off x="0" y="0"/>
          <a:ext cx="0" cy="0"/>
          <a:chOff x="0" y="0"/>
          <a:chExt cx="0" cy="0"/>
        </a:xfrm>
      </p:grpSpPr>
      <p:pic>
        <p:nvPicPr>
          <p:cNvPr id="94" name="Picture 44"/>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0" y="1264633"/>
            <a:ext cx="9144000" cy="3274422"/>
          </a:xfrm>
          <a:prstGeom prst="rect">
            <a:avLst/>
          </a:prstGeom>
          <a:noFill/>
          <a:extLst>
            <a:ext uri="{909E8E84-426E-40DD-AFC4-6F175D3DCCD1}">
              <a14:hiddenFill xmlns:a14="http://schemas.microsoft.com/office/drawing/2010/main">
                <a:solidFill>
                  <a:srgbClr val="FFFFFF"/>
                </a:solidFill>
              </a14:hiddenFill>
            </a:ext>
          </a:extLst>
        </p:spPr>
      </p:pic>
      <p:sp>
        <p:nvSpPr>
          <p:cNvPr id="91" name="Rectangle 90"/>
          <p:cNvSpPr/>
          <p:nvPr userDrawn="1"/>
        </p:nvSpPr>
        <p:spPr>
          <a:xfrm>
            <a:off x="1" y="1264634"/>
            <a:ext cx="7668344" cy="3274423"/>
          </a:xfrm>
          <a:prstGeom prst="rect">
            <a:avLst/>
          </a:prstGeom>
          <a:solidFill>
            <a:srgbClr val="425968">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cxnSp>
        <p:nvCxnSpPr>
          <p:cNvPr id="92" name="Straight Connector 91"/>
          <p:cNvCxnSpPr>
            <a:endCxn id="93" idx="2"/>
          </p:cNvCxnSpPr>
          <p:nvPr userDrawn="1"/>
        </p:nvCxnSpPr>
        <p:spPr>
          <a:xfrm>
            <a:off x="395538" y="3133746"/>
            <a:ext cx="57606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3" name="Oval 92"/>
          <p:cNvSpPr/>
          <p:nvPr userDrawn="1"/>
        </p:nvSpPr>
        <p:spPr>
          <a:xfrm>
            <a:off x="6156176" y="2701698"/>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grpSp>
        <p:nvGrpSpPr>
          <p:cNvPr id="95" name="Group 94"/>
          <p:cNvGrpSpPr/>
          <p:nvPr userDrawn="1"/>
        </p:nvGrpSpPr>
        <p:grpSpPr>
          <a:xfrm>
            <a:off x="6391855" y="3007161"/>
            <a:ext cx="392738" cy="253170"/>
            <a:chOff x="5503863" y="2646363"/>
            <a:chExt cx="576262" cy="371476"/>
          </a:xfrm>
          <a:solidFill>
            <a:schemeClr val="bg1"/>
          </a:solidFill>
        </p:grpSpPr>
        <p:sp>
          <p:nvSpPr>
            <p:cNvPr id="96"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97"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98"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99"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grpSp>
      <p:sp>
        <p:nvSpPr>
          <p:cNvPr id="2" name="Title 1"/>
          <p:cNvSpPr>
            <a:spLocks noGrp="1"/>
          </p:cNvSpPr>
          <p:nvPr>
            <p:ph type="ctrTitle"/>
          </p:nvPr>
        </p:nvSpPr>
        <p:spPr>
          <a:xfrm>
            <a:off x="395536" y="1892655"/>
            <a:ext cx="5400600" cy="1224136"/>
          </a:xfrm>
        </p:spPr>
        <p:txBody>
          <a:bodyPr lIns="0" anchor="b"/>
          <a:lstStyle>
            <a:lvl1pPr>
              <a:defRPr sz="2800" cap="all" baseline="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395536" y="3315675"/>
            <a:ext cx="5400600" cy="881236"/>
          </a:xfrm>
          <a:solidFill>
            <a:srgbClr val="FFFFFF"/>
          </a:solidFill>
        </p:spPr>
        <p:txBody>
          <a:bodyPr lIns="89996" anchor="ctr">
            <a:normAutofit/>
          </a:bodyPr>
          <a:lstStyle>
            <a:lvl1pPr marL="0" indent="0" algn="l">
              <a:spcBef>
                <a:spcPts val="0"/>
              </a:spcBef>
              <a:buNone/>
              <a:defRPr sz="2000">
                <a:solidFill>
                  <a:schemeClr val="accent1"/>
                </a:solidFill>
                <a:latin typeface="+mn-lt"/>
              </a:defRPr>
            </a:lvl1pPr>
            <a:lvl2pPr marL="457178" indent="0" algn="ctr">
              <a:buNone/>
              <a:defRPr>
                <a:solidFill>
                  <a:schemeClr val="tx1">
                    <a:tint val="75000"/>
                  </a:schemeClr>
                </a:solidFill>
              </a:defRPr>
            </a:lvl2pPr>
            <a:lvl3pPr marL="914355"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4"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dirty="0" smtClean="0"/>
              <a:t>Click to edit Master subtitle style</a:t>
            </a:r>
            <a:endParaRPr lang="en-AU" dirty="0"/>
          </a:p>
        </p:txBody>
      </p:sp>
      <p:grpSp>
        <p:nvGrpSpPr>
          <p:cNvPr id="53" name="Group 52"/>
          <p:cNvGrpSpPr>
            <a:grpSpLocks noChangeAspect="1"/>
          </p:cNvGrpSpPr>
          <p:nvPr userDrawn="1"/>
        </p:nvGrpSpPr>
        <p:grpSpPr>
          <a:xfrm>
            <a:off x="395538" y="351797"/>
            <a:ext cx="1400854" cy="496929"/>
            <a:chOff x="-3190875" y="-179387"/>
            <a:chExt cx="15528925" cy="5508625"/>
          </a:xfrm>
          <a:solidFill>
            <a:schemeClr val="tx1"/>
          </a:solidFill>
        </p:grpSpPr>
        <p:sp>
          <p:nvSpPr>
            <p:cNvPr id="54" name="Freeform 7"/>
            <p:cNvSpPr>
              <a:spLocks/>
            </p:cNvSpPr>
            <p:nvPr userDrawn="1"/>
          </p:nvSpPr>
          <p:spPr bwMode="auto">
            <a:xfrm>
              <a:off x="2598738" y="250825"/>
              <a:ext cx="98425" cy="5078413"/>
            </a:xfrm>
            <a:custGeom>
              <a:avLst/>
              <a:gdLst>
                <a:gd name="T0" fmla="*/ 13 w 26"/>
                <a:gd name="T1" fmla="*/ 0 h 1354"/>
                <a:gd name="T2" fmla="*/ 0 w 26"/>
                <a:gd name="T3" fmla="*/ 13 h 1354"/>
                <a:gd name="T4" fmla="*/ 0 w 26"/>
                <a:gd name="T5" fmla="*/ 1342 h 1354"/>
                <a:gd name="T6" fmla="*/ 13 w 26"/>
                <a:gd name="T7" fmla="*/ 1354 h 1354"/>
                <a:gd name="T8" fmla="*/ 26 w 26"/>
                <a:gd name="T9" fmla="*/ 1342 h 1354"/>
                <a:gd name="T10" fmla="*/ 26 w 26"/>
                <a:gd name="T11" fmla="*/ 13 h 1354"/>
                <a:gd name="T12" fmla="*/ 13 w 26"/>
                <a:gd name="T13" fmla="*/ 0 h 1354"/>
              </a:gdLst>
              <a:ahLst/>
              <a:cxnLst>
                <a:cxn ang="0">
                  <a:pos x="T0" y="T1"/>
                </a:cxn>
                <a:cxn ang="0">
                  <a:pos x="T2" y="T3"/>
                </a:cxn>
                <a:cxn ang="0">
                  <a:pos x="T4" y="T5"/>
                </a:cxn>
                <a:cxn ang="0">
                  <a:pos x="T6" y="T7"/>
                </a:cxn>
                <a:cxn ang="0">
                  <a:pos x="T8" y="T9"/>
                </a:cxn>
                <a:cxn ang="0">
                  <a:pos x="T10" y="T11"/>
                </a:cxn>
                <a:cxn ang="0">
                  <a:pos x="T12" y="T13"/>
                </a:cxn>
              </a:cxnLst>
              <a:rect l="0" t="0" r="r" b="b"/>
              <a:pathLst>
                <a:path w="26" h="1354">
                  <a:moveTo>
                    <a:pt x="13" y="0"/>
                  </a:moveTo>
                  <a:cubicBezTo>
                    <a:pt x="5" y="0"/>
                    <a:pt x="0" y="6"/>
                    <a:pt x="0" y="13"/>
                  </a:cubicBezTo>
                  <a:cubicBezTo>
                    <a:pt x="0" y="1342"/>
                    <a:pt x="0" y="1342"/>
                    <a:pt x="0" y="1342"/>
                  </a:cubicBezTo>
                  <a:cubicBezTo>
                    <a:pt x="0" y="1349"/>
                    <a:pt x="5" y="1354"/>
                    <a:pt x="13" y="1354"/>
                  </a:cubicBezTo>
                  <a:cubicBezTo>
                    <a:pt x="20" y="1354"/>
                    <a:pt x="26" y="1349"/>
                    <a:pt x="26" y="1342"/>
                  </a:cubicBezTo>
                  <a:cubicBezTo>
                    <a:pt x="26" y="13"/>
                    <a:pt x="26" y="13"/>
                    <a:pt x="26" y="13"/>
                  </a:cubicBezTo>
                  <a:cubicBezTo>
                    <a:pt x="26" y="6"/>
                    <a:pt x="20"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5" name="Freeform 8"/>
            <p:cNvSpPr>
              <a:spLocks/>
            </p:cNvSpPr>
            <p:nvPr userDrawn="1"/>
          </p:nvSpPr>
          <p:spPr bwMode="auto">
            <a:xfrm>
              <a:off x="-171450" y="3097213"/>
              <a:ext cx="1946275" cy="1508125"/>
            </a:xfrm>
            <a:custGeom>
              <a:avLst/>
              <a:gdLst>
                <a:gd name="T0" fmla="*/ 864 w 1226"/>
                <a:gd name="T1" fmla="*/ 607 h 950"/>
                <a:gd name="T2" fmla="*/ 716 w 1226"/>
                <a:gd name="T3" fmla="*/ 0 h 950"/>
                <a:gd name="T4" fmla="*/ 512 w 1226"/>
                <a:gd name="T5" fmla="*/ 0 h 950"/>
                <a:gd name="T6" fmla="*/ 361 w 1226"/>
                <a:gd name="T7" fmla="*/ 603 h 950"/>
                <a:gd name="T8" fmla="*/ 224 w 1226"/>
                <a:gd name="T9" fmla="*/ 0 h 950"/>
                <a:gd name="T10" fmla="*/ 0 w 1226"/>
                <a:gd name="T11" fmla="*/ 0 h 950"/>
                <a:gd name="T12" fmla="*/ 248 w 1226"/>
                <a:gd name="T13" fmla="*/ 950 h 950"/>
                <a:gd name="T14" fmla="*/ 467 w 1226"/>
                <a:gd name="T15" fmla="*/ 950 h 950"/>
                <a:gd name="T16" fmla="*/ 612 w 1226"/>
                <a:gd name="T17" fmla="*/ 350 h 950"/>
                <a:gd name="T18" fmla="*/ 758 w 1226"/>
                <a:gd name="T19" fmla="*/ 950 h 950"/>
                <a:gd name="T20" fmla="*/ 973 w 1226"/>
                <a:gd name="T21" fmla="*/ 950 h 950"/>
                <a:gd name="T22" fmla="*/ 975 w 1226"/>
                <a:gd name="T23" fmla="*/ 941 h 950"/>
                <a:gd name="T24" fmla="*/ 1226 w 1226"/>
                <a:gd name="T25" fmla="*/ 0 h 950"/>
                <a:gd name="T26" fmla="*/ 1006 w 1226"/>
                <a:gd name="T27" fmla="*/ 0 h 950"/>
                <a:gd name="T28" fmla="*/ 864 w 1226"/>
                <a:gd name="T29" fmla="*/ 607 h 950"/>
                <a:gd name="T30" fmla="*/ 864 w 1226"/>
                <a:gd name="T31" fmla="*/ 607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6" h="950">
                  <a:moveTo>
                    <a:pt x="864" y="607"/>
                  </a:moveTo>
                  <a:lnTo>
                    <a:pt x="716" y="0"/>
                  </a:lnTo>
                  <a:lnTo>
                    <a:pt x="512" y="0"/>
                  </a:lnTo>
                  <a:lnTo>
                    <a:pt x="361" y="603"/>
                  </a:lnTo>
                  <a:lnTo>
                    <a:pt x="224" y="0"/>
                  </a:lnTo>
                  <a:lnTo>
                    <a:pt x="0" y="0"/>
                  </a:lnTo>
                  <a:lnTo>
                    <a:pt x="248" y="950"/>
                  </a:lnTo>
                  <a:lnTo>
                    <a:pt x="467" y="950"/>
                  </a:lnTo>
                  <a:lnTo>
                    <a:pt x="612" y="350"/>
                  </a:lnTo>
                  <a:lnTo>
                    <a:pt x="758" y="950"/>
                  </a:lnTo>
                  <a:lnTo>
                    <a:pt x="973" y="950"/>
                  </a:lnTo>
                  <a:lnTo>
                    <a:pt x="975" y="941"/>
                  </a:lnTo>
                  <a:lnTo>
                    <a:pt x="1226" y="0"/>
                  </a:lnTo>
                  <a:lnTo>
                    <a:pt x="1006" y="0"/>
                  </a:lnTo>
                  <a:lnTo>
                    <a:pt x="864" y="607"/>
                  </a:lnTo>
                  <a:lnTo>
                    <a:pt x="864" y="6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6" name="Freeform 9"/>
            <p:cNvSpPr>
              <a:spLocks/>
            </p:cNvSpPr>
            <p:nvPr userDrawn="1"/>
          </p:nvSpPr>
          <p:spPr bwMode="auto">
            <a:xfrm>
              <a:off x="-2987675" y="3097213"/>
              <a:ext cx="1503363" cy="1508125"/>
            </a:xfrm>
            <a:custGeom>
              <a:avLst/>
              <a:gdLst>
                <a:gd name="T0" fmla="*/ 219 w 947"/>
                <a:gd name="T1" fmla="*/ 0 h 950"/>
                <a:gd name="T2" fmla="*/ 0 w 947"/>
                <a:gd name="T3" fmla="*/ 0 h 950"/>
                <a:gd name="T4" fmla="*/ 0 w 947"/>
                <a:gd name="T5" fmla="*/ 950 h 950"/>
                <a:gd name="T6" fmla="*/ 212 w 947"/>
                <a:gd name="T7" fmla="*/ 950 h 950"/>
                <a:gd name="T8" fmla="*/ 212 w 947"/>
                <a:gd name="T9" fmla="*/ 345 h 950"/>
                <a:gd name="T10" fmla="*/ 727 w 947"/>
                <a:gd name="T11" fmla="*/ 950 h 950"/>
                <a:gd name="T12" fmla="*/ 947 w 947"/>
                <a:gd name="T13" fmla="*/ 950 h 950"/>
                <a:gd name="T14" fmla="*/ 947 w 947"/>
                <a:gd name="T15" fmla="*/ 0 h 950"/>
                <a:gd name="T16" fmla="*/ 734 w 947"/>
                <a:gd name="T17" fmla="*/ 0 h 950"/>
                <a:gd name="T18" fmla="*/ 734 w 947"/>
                <a:gd name="T19" fmla="*/ 607 h 950"/>
                <a:gd name="T20" fmla="*/ 219 w 947"/>
                <a:gd name="T21" fmla="*/ 0 h 950"/>
                <a:gd name="T22" fmla="*/ 219 w 947"/>
                <a:gd name="T23" fmla="*/ 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950">
                  <a:moveTo>
                    <a:pt x="219" y="0"/>
                  </a:moveTo>
                  <a:lnTo>
                    <a:pt x="0" y="0"/>
                  </a:lnTo>
                  <a:lnTo>
                    <a:pt x="0" y="950"/>
                  </a:lnTo>
                  <a:lnTo>
                    <a:pt x="212" y="950"/>
                  </a:lnTo>
                  <a:lnTo>
                    <a:pt x="212" y="345"/>
                  </a:lnTo>
                  <a:lnTo>
                    <a:pt x="727" y="950"/>
                  </a:lnTo>
                  <a:lnTo>
                    <a:pt x="947" y="950"/>
                  </a:lnTo>
                  <a:lnTo>
                    <a:pt x="947" y="0"/>
                  </a:lnTo>
                  <a:lnTo>
                    <a:pt x="734" y="0"/>
                  </a:lnTo>
                  <a:lnTo>
                    <a:pt x="734" y="607"/>
                  </a:lnTo>
                  <a:lnTo>
                    <a:pt x="219" y="0"/>
                  </a:lnTo>
                  <a:lnTo>
                    <a:pt x="2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7" name="Freeform 10"/>
            <p:cNvSpPr>
              <a:spLocks/>
            </p:cNvSpPr>
            <p:nvPr userDrawn="1"/>
          </p:nvSpPr>
          <p:spPr bwMode="auto">
            <a:xfrm>
              <a:off x="-3025775" y="4822825"/>
              <a:ext cx="438150" cy="484188"/>
            </a:xfrm>
            <a:custGeom>
              <a:avLst/>
              <a:gdLst>
                <a:gd name="T0" fmla="*/ 64 w 117"/>
                <a:gd name="T1" fmla="*/ 76 h 129"/>
                <a:gd name="T2" fmla="*/ 96 w 117"/>
                <a:gd name="T3" fmla="*/ 76 h 129"/>
                <a:gd name="T4" fmla="*/ 96 w 117"/>
                <a:gd name="T5" fmla="*/ 100 h 129"/>
                <a:gd name="T6" fmla="*/ 66 w 117"/>
                <a:gd name="T7" fmla="*/ 109 h 129"/>
                <a:gd name="T8" fmla="*/ 23 w 117"/>
                <a:gd name="T9" fmla="*/ 65 h 129"/>
                <a:gd name="T10" fmla="*/ 23 w 117"/>
                <a:gd name="T11" fmla="*/ 64 h 129"/>
                <a:gd name="T12" fmla="*/ 64 w 117"/>
                <a:gd name="T13" fmla="*/ 20 h 129"/>
                <a:gd name="T14" fmla="*/ 98 w 117"/>
                <a:gd name="T15" fmla="*/ 34 h 129"/>
                <a:gd name="T16" fmla="*/ 112 w 117"/>
                <a:gd name="T17" fmla="*/ 17 h 129"/>
                <a:gd name="T18" fmla="*/ 65 w 117"/>
                <a:gd name="T19" fmla="*/ 0 h 129"/>
                <a:gd name="T20" fmla="*/ 0 w 117"/>
                <a:gd name="T21" fmla="*/ 65 h 129"/>
                <a:gd name="T22" fmla="*/ 0 w 117"/>
                <a:gd name="T23" fmla="*/ 65 h 129"/>
                <a:gd name="T24" fmla="*/ 65 w 117"/>
                <a:gd name="T25" fmla="*/ 129 h 129"/>
                <a:gd name="T26" fmla="*/ 117 w 117"/>
                <a:gd name="T27" fmla="*/ 110 h 129"/>
                <a:gd name="T28" fmla="*/ 117 w 117"/>
                <a:gd name="T29" fmla="*/ 57 h 129"/>
                <a:gd name="T30" fmla="*/ 64 w 117"/>
                <a:gd name="T31" fmla="*/ 57 h 129"/>
                <a:gd name="T32" fmla="*/ 64 w 117"/>
                <a:gd name="T33" fmla="*/ 76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7" h="129">
                  <a:moveTo>
                    <a:pt x="64" y="76"/>
                  </a:moveTo>
                  <a:cubicBezTo>
                    <a:pt x="96" y="76"/>
                    <a:pt x="96" y="76"/>
                    <a:pt x="96" y="76"/>
                  </a:cubicBezTo>
                  <a:cubicBezTo>
                    <a:pt x="96" y="100"/>
                    <a:pt x="96" y="100"/>
                    <a:pt x="96" y="100"/>
                  </a:cubicBezTo>
                  <a:cubicBezTo>
                    <a:pt x="88" y="105"/>
                    <a:pt x="77" y="109"/>
                    <a:pt x="66" y="109"/>
                  </a:cubicBezTo>
                  <a:cubicBezTo>
                    <a:pt x="40" y="109"/>
                    <a:pt x="23" y="90"/>
                    <a:pt x="23" y="65"/>
                  </a:cubicBezTo>
                  <a:cubicBezTo>
                    <a:pt x="23" y="64"/>
                    <a:pt x="23" y="64"/>
                    <a:pt x="23" y="64"/>
                  </a:cubicBezTo>
                  <a:cubicBezTo>
                    <a:pt x="23" y="40"/>
                    <a:pt x="41" y="20"/>
                    <a:pt x="64" y="20"/>
                  </a:cubicBezTo>
                  <a:cubicBezTo>
                    <a:pt x="79" y="20"/>
                    <a:pt x="89" y="26"/>
                    <a:pt x="98" y="34"/>
                  </a:cubicBezTo>
                  <a:cubicBezTo>
                    <a:pt x="112" y="17"/>
                    <a:pt x="112" y="17"/>
                    <a:pt x="112" y="17"/>
                  </a:cubicBezTo>
                  <a:cubicBezTo>
                    <a:pt x="99" y="6"/>
                    <a:pt x="86" y="0"/>
                    <a:pt x="65" y="0"/>
                  </a:cubicBezTo>
                  <a:cubicBezTo>
                    <a:pt x="27" y="0"/>
                    <a:pt x="0" y="30"/>
                    <a:pt x="0" y="65"/>
                  </a:cubicBezTo>
                  <a:cubicBezTo>
                    <a:pt x="0" y="65"/>
                    <a:pt x="0" y="65"/>
                    <a:pt x="0" y="65"/>
                  </a:cubicBezTo>
                  <a:cubicBezTo>
                    <a:pt x="0" y="101"/>
                    <a:pt x="26" y="129"/>
                    <a:pt x="65" y="129"/>
                  </a:cubicBezTo>
                  <a:cubicBezTo>
                    <a:pt x="87" y="129"/>
                    <a:pt x="104" y="120"/>
                    <a:pt x="117" y="110"/>
                  </a:cubicBezTo>
                  <a:cubicBezTo>
                    <a:pt x="117" y="57"/>
                    <a:pt x="117" y="57"/>
                    <a:pt x="117" y="57"/>
                  </a:cubicBezTo>
                  <a:cubicBezTo>
                    <a:pt x="64" y="57"/>
                    <a:pt x="64" y="57"/>
                    <a:pt x="64" y="57"/>
                  </a:cubicBezTo>
                  <a:cubicBezTo>
                    <a:pt x="64" y="76"/>
                    <a:pt x="64" y="76"/>
                    <a:pt x="64"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8" name="Freeform 11"/>
            <p:cNvSpPr>
              <a:spLocks noEditPoints="1"/>
            </p:cNvSpPr>
            <p:nvPr userDrawn="1"/>
          </p:nvSpPr>
          <p:spPr bwMode="auto">
            <a:xfrm>
              <a:off x="-2538413" y="4822825"/>
              <a:ext cx="487363" cy="484188"/>
            </a:xfrm>
            <a:custGeom>
              <a:avLst/>
              <a:gdLst>
                <a:gd name="T0" fmla="*/ 65 w 130"/>
                <a:gd name="T1" fmla="*/ 0 h 129"/>
                <a:gd name="T2" fmla="*/ 0 w 130"/>
                <a:gd name="T3" fmla="*/ 65 h 129"/>
                <a:gd name="T4" fmla="*/ 0 w 130"/>
                <a:gd name="T5" fmla="*/ 65 h 129"/>
                <a:gd name="T6" fmla="*/ 65 w 130"/>
                <a:gd name="T7" fmla="*/ 129 h 129"/>
                <a:gd name="T8" fmla="*/ 130 w 130"/>
                <a:gd name="T9" fmla="*/ 65 h 129"/>
                <a:gd name="T10" fmla="*/ 130 w 130"/>
                <a:gd name="T11" fmla="*/ 64 h 129"/>
                <a:gd name="T12" fmla="*/ 65 w 130"/>
                <a:gd name="T13" fmla="*/ 0 h 129"/>
                <a:gd name="T14" fmla="*/ 107 w 130"/>
                <a:gd name="T15" fmla="*/ 65 h 129"/>
                <a:gd name="T16" fmla="*/ 65 w 130"/>
                <a:gd name="T17" fmla="*/ 109 h 129"/>
                <a:gd name="T18" fmla="*/ 23 w 130"/>
                <a:gd name="T19" fmla="*/ 65 h 129"/>
                <a:gd name="T20" fmla="*/ 23 w 130"/>
                <a:gd name="T21" fmla="*/ 64 h 129"/>
                <a:gd name="T22" fmla="*/ 65 w 130"/>
                <a:gd name="T23" fmla="*/ 20 h 129"/>
                <a:gd name="T24" fmla="*/ 107 w 130"/>
                <a:gd name="T25" fmla="*/ 65 h 129"/>
                <a:gd name="T26" fmla="*/ 107 w 130"/>
                <a:gd name="T27" fmla="*/ 6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0" h="129">
                  <a:moveTo>
                    <a:pt x="65" y="0"/>
                  </a:moveTo>
                  <a:cubicBezTo>
                    <a:pt x="27" y="0"/>
                    <a:pt x="0" y="30"/>
                    <a:pt x="0" y="65"/>
                  </a:cubicBezTo>
                  <a:cubicBezTo>
                    <a:pt x="0" y="65"/>
                    <a:pt x="0" y="65"/>
                    <a:pt x="0" y="65"/>
                  </a:cubicBezTo>
                  <a:cubicBezTo>
                    <a:pt x="0" y="100"/>
                    <a:pt x="27" y="129"/>
                    <a:pt x="65" y="129"/>
                  </a:cubicBezTo>
                  <a:cubicBezTo>
                    <a:pt x="103" y="129"/>
                    <a:pt x="130" y="100"/>
                    <a:pt x="130" y="65"/>
                  </a:cubicBezTo>
                  <a:cubicBezTo>
                    <a:pt x="130" y="64"/>
                    <a:pt x="130" y="64"/>
                    <a:pt x="130" y="64"/>
                  </a:cubicBezTo>
                  <a:cubicBezTo>
                    <a:pt x="130" y="29"/>
                    <a:pt x="103" y="0"/>
                    <a:pt x="65" y="0"/>
                  </a:cubicBezTo>
                  <a:close/>
                  <a:moveTo>
                    <a:pt x="107" y="65"/>
                  </a:moveTo>
                  <a:cubicBezTo>
                    <a:pt x="107" y="89"/>
                    <a:pt x="90" y="109"/>
                    <a:pt x="65" y="109"/>
                  </a:cubicBezTo>
                  <a:cubicBezTo>
                    <a:pt x="40" y="109"/>
                    <a:pt x="23" y="89"/>
                    <a:pt x="23" y="65"/>
                  </a:cubicBezTo>
                  <a:cubicBezTo>
                    <a:pt x="23" y="64"/>
                    <a:pt x="23" y="64"/>
                    <a:pt x="23" y="64"/>
                  </a:cubicBezTo>
                  <a:cubicBezTo>
                    <a:pt x="23" y="40"/>
                    <a:pt x="40" y="20"/>
                    <a:pt x="65" y="20"/>
                  </a:cubicBezTo>
                  <a:cubicBezTo>
                    <a:pt x="89" y="20"/>
                    <a:pt x="107" y="40"/>
                    <a:pt x="107" y="65"/>
                  </a:cubicBezTo>
                  <a:cubicBezTo>
                    <a:pt x="107" y="65"/>
                    <a:pt x="107" y="65"/>
                    <a:pt x="107"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9" name="Freeform 12"/>
            <p:cNvSpPr>
              <a:spLocks/>
            </p:cNvSpPr>
            <p:nvPr userDrawn="1"/>
          </p:nvSpPr>
          <p:spPr bwMode="auto">
            <a:xfrm>
              <a:off x="-2058988" y="4830763"/>
              <a:ext cx="461963" cy="471488"/>
            </a:xfrm>
            <a:custGeom>
              <a:avLst/>
              <a:gdLst>
                <a:gd name="T0" fmla="*/ 147 w 291"/>
                <a:gd name="T1" fmla="*/ 227 h 297"/>
                <a:gd name="T2" fmla="*/ 57 w 291"/>
                <a:gd name="T3" fmla="*/ 0 h 297"/>
                <a:gd name="T4" fmla="*/ 0 w 291"/>
                <a:gd name="T5" fmla="*/ 0 h 297"/>
                <a:gd name="T6" fmla="*/ 123 w 291"/>
                <a:gd name="T7" fmla="*/ 297 h 297"/>
                <a:gd name="T8" fmla="*/ 168 w 291"/>
                <a:gd name="T9" fmla="*/ 297 h 297"/>
                <a:gd name="T10" fmla="*/ 291 w 291"/>
                <a:gd name="T11" fmla="*/ 0 h 297"/>
                <a:gd name="T12" fmla="*/ 234 w 291"/>
                <a:gd name="T13" fmla="*/ 0 h 297"/>
                <a:gd name="T14" fmla="*/ 147 w 291"/>
                <a:gd name="T15" fmla="*/ 227 h 297"/>
                <a:gd name="T16" fmla="*/ 147 w 291"/>
                <a:gd name="T17" fmla="*/ 227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1" h="297">
                  <a:moveTo>
                    <a:pt x="147" y="227"/>
                  </a:moveTo>
                  <a:lnTo>
                    <a:pt x="57" y="0"/>
                  </a:lnTo>
                  <a:lnTo>
                    <a:pt x="0" y="0"/>
                  </a:lnTo>
                  <a:lnTo>
                    <a:pt x="123" y="297"/>
                  </a:lnTo>
                  <a:lnTo>
                    <a:pt x="168" y="297"/>
                  </a:lnTo>
                  <a:lnTo>
                    <a:pt x="291" y="0"/>
                  </a:lnTo>
                  <a:lnTo>
                    <a:pt x="234" y="0"/>
                  </a:lnTo>
                  <a:lnTo>
                    <a:pt x="147" y="227"/>
                  </a:lnTo>
                  <a:lnTo>
                    <a:pt x="147"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0" name="Freeform 13"/>
            <p:cNvSpPr>
              <a:spLocks/>
            </p:cNvSpPr>
            <p:nvPr userDrawn="1"/>
          </p:nvSpPr>
          <p:spPr bwMode="auto">
            <a:xfrm>
              <a:off x="-1541463" y="4830763"/>
              <a:ext cx="349250" cy="468313"/>
            </a:xfrm>
            <a:custGeom>
              <a:avLst/>
              <a:gdLst>
                <a:gd name="T0" fmla="*/ 50 w 220"/>
                <a:gd name="T1" fmla="*/ 170 h 295"/>
                <a:gd name="T2" fmla="*/ 199 w 220"/>
                <a:gd name="T3" fmla="*/ 170 h 295"/>
                <a:gd name="T4" fmla="*/ 199 w 220"/>
                <a:gd name="T5" fmla="*/ 123 h 295"/>
                <a:gd name="T6" fmla="*/ 50 w 220"/>
                <a:gd name="T7" fmla="*/ 123 h 295"/>
                <a:gd name="T8" fmla="*/ 50 w 220"/>
                <a:gd name="T9" fmla="*/ 47 h 295"/>
                <a:gd name="T10" fmla="*/ 218 w 220"/>
                <a:gd name="T11" fmla="*/ 47 h 295"/>
                <a:gd name="T12" fmla="*/ 218 w 220"/>
                <a:gd name="T13" fmla="*/ 0 h 295"/>
                <a:gd name="T14" fmla="*/ 0 w 220"/>
                <a:gd name="T15" fmla="*/ 0 h 295"/>
                <a:gd name="T16" fmla="*/ 0 w 220"/>
                <a:gd name="T17" fmla="*/ 295 h 295"/>
                <a:gd name="T18" fmla="*/ 220 w 220"/>
                <a:gd name="T19" fmla="*/ 295 h 295"/>
                <a:gd name="T20" fmla="*/ 220 w 220"/>
                <a:gd name="T21" fmla="*/ 248 h 295"/>
                <a:gd name="T22" fmla="*/ 50 w 220"/>
                <a:gd name="T23" fmla="*/ 248 h 295"/>
                <a:gd name="T24" fmla="*/ 50 w 220"/>
                <a:gd name="T25" fmla="*/ 170 h 295"/>
                <a:gd name="T26" fmla="*/ 50 w 220"/>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0" h="295">
                  <a:moveTo>
                    <a:pt x="50" y="170"/>
                  </a:moveTo>
                  <a:lnTo>
                    <a:pt x="199" y="170"/>
                  </a:lnTo>
                  <a:lnTo>
                    <a:pt x="199" y="123"/>
                  </a:lnTo>
                  <a:lnTo>
                    <a:pt x="50" y="123"/>
                  </a:lnTo>
                  <a:lnTo>
                    <a:pt x="50" y="47"/>
                  </a:lnTo>
                  <a:lnTo>
                    <a:pt x="218" y="47"/>
                  </a:lnTo>
                  <a:lnTo>
                    <a:pt x="218" y="0"/>
                  </a:lnTo>
                  <a:lnTo>
                    <a:pt x="0" y="0"/>
                  </a:lnTo>
                  <a:lnTo>
                    <a:pt x="0" y="295"/>
                  </a:lnTo>
                  <a:lnTo>
                    <a:pt x="220" y="295"/>
                  </a:lnTo>
                  <a:lnTo>
                    <a:pt x="220" y="248"/>
                  </a:lnTo>
                  <a:lnTo>
                    <a:pt x="50" y="248"/>
                  </a:lnTo>
                  <a:lnTo>
                    <a:pt x="50" y="170"/>
                  </a:lnTo>
                  <a:lnTo>
                    <a:pt x="5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1" name="Freeform 14"/>
            <p:cNvSpPr>
              <a:spLocks noEditPoints="1"/>
            </p:cNvSpPr>
            <p:nvPr userDrawn="1"/>
          </p:nvSpPr>
          <p:spPr bwMode="auto">
            <a:xfrm>
              <a:off x="-1112838" y="4830763"/>
              <a:ext cx="393700" cy="468313"/>
            </a:xfrm>
            <a:custGeom>
              <a:avLst/>
              <a:gdLst>
                <a:gd name="T0" fmla="*/ 101 w 105"/>
                <a:gd name="T1" fmla="*/ 40 h 125"/>
                <a:gd name="T2" fmla="*/ 101 w 105"/>
                <a:gd name="T3" fmla="*/ 40 h 125"/>
                <a:gd name="T4" fmla="*/ 91 w 105"/>
                <a:gd name="T5" fmla="*/ 13 h 125"/>
                <a:gd name="T6" fmla="*/ 55 w 105"/>
                <a:gd name="T7" fmla="*/ 0 h 125"/>
                <a:gd name="T8" fmla="*/ 0 w 105"/>
                <a:gd name="T9" fmla="*/ 0 h 125"/>
                <a:gd name="T10" fmla="*/ 0 w 105"/>
                <a:gd name="T11" fmla="*/ 125 h 125"/>
                <a:gd name="T12" fmla="*/ 22 w 105"/>
                <a:gd name="T13" fmla="*/ 125 h 125"/>
                <a:gd name="T14" fmla="*/ 22 w 105"/>
                <a:gd name="T15" fmla="*/ 81 h 125"/>
                <a:gd name="T16" fmla="*/ 49 w 105"/>
                <a:gd name="T17" fmla="*/ 81 h 125"/>
                <a:gd name="T18" fmla="*/ 80 w 105"/>
                <a:gd name="T19" fmla="*/ 125 h 125"/>
                <a:gd name="T20" fmla="*/ 105 w 105"/>
                <a:gd name="T21" fmla="*/ 125 h 125"/>
                <a:gd name="T22" fmla="*/ 72 w 105"/>
                <a:gd name="T23" fmla="*/ 78 h 125"/>
                <a:gd name="T24" fmla="*/ 101 w 105"/>
                <a:gd name="T25" fmla="*/ 40 h 125"/>
                <a:gd name="T26" fmla="*/ 22 w 105"/>
                <a:gd name="T27" fmla="*/ 62 h 125"/>
                <a:gd name="T28" fmla="*/ 22 w 105"/>
                <a:gd name="T29" fmla="*/ 20 h 125"/>
                <a:gd name="T30" fmla="*/ 53 w 105"/>
                <a:gd name="T31" fmla="*/ 20 h 125"/>
                <a:gd name="T32" fmla="*/ 79 w 105"/>
                <a:gd name="T33" fmla="*/ 41 h 125"/>
                <a:gd name="T34" fmla="*/ 79 w 105"/>
                <a:gd name="T35" fmla="*/ 41 h 125"/>
                <a:gd name="T36" fmla="*/ 54 w 105"/>
                <a:gd name="T37" fmla="*/ 62 h 125"/>
                <a:gd name="T38" fmla="*/ 22 w 105"/>
                <a:gd name="T39" fmla="*/ 6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5" h="125">
                  <a:moveTo>
                    <a:pt x="101" y="40"/>
                  </a:moveTo>
                  <a:cubicBezTo>
                    <a:pt x="101" y="40"/>
                    <a:pt x="101" y="40"/>
                    <a:pt x="101" y="40"/>
                  </a:cubicBezTo>
                  <a:cubicBezTo>
                    <a:pt x="101" y="29"/>
                    <a:pt x="98" y="20"/>
                    <a:pt x="91" y="13"/>
                  </a:cubicBezTo>
                  <a:cubicBezTo>
                    <a:pt x="83" y="5"/>
                    <a:pt x="71" y="0"/>
                    <a:pt x="55" y="0"/>
                  </a:cubicBezTo>
                  <a:cubicBezTo>
                    <a:pt x="0" y="0"/>
                    <a:pt x="0" y="0"/>
                    <a:pt x="0" y="0"/>
                  </a:cubicBezTo>
                  <a:cubicBezTo>
                    <a:pt x="0" y="125"/>
                    <a:pt x="0" y="125"/>
                    <a:pt x="0" y="125"/>
                  </a:cubicBezTo>
                  <a:cubicBezTo>
                    <a:pt x="22" y="125"/>
                    <a:pt x="22" y="125"/>
                    <a:pt x="22" y="125"/>
                  </a:cubicBezTo>
                  <a:cubicBezTo>
                    <a:pt x="22" y="81"/>
                    <a:pt x="22" y="81"/>
                    <a:pt x="22" y="81"/>
                  </a:cubicBezTo>
                  <a:cubicBezTo>
                    <a:pt x="49" y="81"/>
                    <a:pt x="49" y="81"/>
                    <a:pt x="49" y="81"/>
                  </a:cubicBezTo>
                  <a:cubicBezTo>
                    <a:pt x="80" y="125"/>
                    <a:pt x="80" y="125"/>
                    <a:pt x="80" y="125"/>
                  </a:cubicBezTo>
                  <a:cubicBezTo>
                    <a:pt x="105" y="125"/>
                    <a:pt x="105" y="125"/>
                    <a:pt x="105" y="125"/>
                  </a:cubicBezTo>
                  <a:cubicBezTo>
                    <a:pt x="72" y="78"/>
                    <a:pt x="72" y="78"/>
                    <a:pt x="72" y="78"/>
                  </a:cubicBezTo>
                  <a:cubicBezTo>
                    <a:pt x="89" y="73"/>
                    <a:pt x="101" y="60"/>
                    <a:pt x="101" y="40"/>
                  </a:cubicBezTo>
                  <a:close/>
                  <a:moveTo>
                    <a:pt x="22" y="62"/>
                  </a:moveTo>
                  <a:cubicBezTo>
                    <a:pt x="22" y="20"/>
                    <a:pt x="22" y="20"/>
                    <a:pt x="22" y="20"/>
                  </a:cubicBezTo>
                  <a:cubicBezTo>
                    <a:pt x="53" y="20"/>
                    <a:pt x="53" y="20"/>
                    <a:pt x="53" y="20"/>
                  </a:cubicBezTo>
                  <a:cubicBezTo>
                    <a:pt x="70" y="20"/>
                    <a:pt x="79" y="28"/>
                    <a:pt x="79" y="41"/>
                  </a:cubicBezTo>
                  <a:cubicBezTo>
                    <a:pt x="79" y="41"/>
                    <a:pt x="79" y="41"/>
                    <a:pt x="79" y="41"/>
                  </a:cubicBezTo>
                  <a:cubicBezTo>
                    <a:pt x="79" y="54"/>
                    <a:pt x="69" y="62"/>
                    <a:pt x="54" y="62"/>
                  </a:cubicBezTo>
                  <a:cubicBezTo>
                    <a:pt x="22" y="62"/>
                    <a:pt x="22" y="62"/>
                    <a:pt x="22"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2" name="Freeform 15"/>
            <p:cNvSpPr>
              <a:spLocks/>
            </p:cNvSpPr>
            <p:nvPr userDrawn="1"/>
          </p:nvSpPr>
          <p:spPr bwMode="auto">
            <a:xfrm>
              <a:off x="-658813" y="4830763"/>
              <a:ext cx="404813" cy="468313"/>
            </a:xfrm>
            <a:custGeom>
              <a:avLst/>
              <a:gdLst>
                <a:gd name="T0" fmla="*/ 203 w 255"/>
                <a:gd name="T1" fmla="*/ 203 h 295"/>
                <a:gd name="T2" fmla="*/ 47 w 255"/>
                <a:gd name="T3" fmla="*/ 0 h 295"/>
                <a:gd name="T4" fmla="*/ 0 w 255"/>
                <a:gd name="T5" fmla="*/ 0 h 295"/>
                <a:gd name="T6" fmla="*/ 0 w 255"/>
                <a:gd name="T7" fmla="*/ 295 h 295"/>
                <a:gd name="T8" fmla="*/ 49 w 255"/>
                <a:gd name="T9" fmla="*/ 295 h 295"/>
                <a:gd name="T10" fmla="*/ 49 w 255"/>
                <a:gd name="T11" fmla="*/ 85 h 295"/>
                <a:gd name="T12" fmla="*/ 212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49" y="295"/>
                  </a:lnTo>
                  <a:lnTo>
                    <a:pt x="49" y="85"/>
                  </a:lnTo>
                  <a:lnTo>
                    <a:pt x="212" y="295"/>
                  </a:lnTo>
                  <a:lnTo>
                    <a:pt x="255" y="295"/>
                  </a:lnTo>
                  <a:lnTo>
                    <a:pt x="255" y="0"/>
                  </a:lnTo>
                  <a:lnTo>
                    <a:pt x="203" y="0"/>
                  </a:lnTo>
                  <a:lnTo>
                    <a:pt x="203" y="203"/>
                  </a:lnTo>
                  <a:lnTo>
                    <a:pt x="203"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3" name="Freeform 16"/>
            <p:cNvSpPr>
              <a:spLocks/>
            </p:cNvSpPr>
            <p:nvPr userDrawn="1"/>
          </p:nvSpPr>
          <p:spPr bwMode="auto">
            <a:xfrm>
              <a:off x="-171450" y="4830763"/>
              <a:ext cx="457200" cy="468313"/>
            </a:xfrm>
            <a:custGeom>
              <a:avLst/>
              <a:gdLst>
                <a:gd name="T0" fmla="*/ 144 w 288"/>
                <a:gd name="T1" fmla="*/ 139 h 295"/>
                <a:gd name="T2" fmla="*/ 54 w 288"/>
                <a:gd name="T3" fmla="*/ 0 h 295"/>
                <a:gd name="T4" fmla="*/ 0 w 288"/>
                <a:gd name="T5" fmla="*/ 0 h 295"/>
                <a:gd name="T6" fmla="*/ 0 w 288"/>
                <a:gd name="T7" fmla="*/ 295 h 295"/>
                <a:gd name="T8" fmla="*/ 52 w 288"/>
                <a:gd name="T9" fmla="*/ 295 h 295"/>
                <a:gd name="T10" fmla="*/ 52 w 288"/>
                <a:gd name="T11" fmla="*/ 85 h 295"/>
                <a:gd name="T12" fmla="*/ 141 w 288"/>
                <a:gd name="T13" fmla="*/ 222 h 295"/>
                <a:gd name="T14" fmla="*/ 144 w 288"/>
                <a:gd name="T15" fmla="*/ 222 h 295"/>
                <a:gd name="T16" fmla="*/ 236 w 288"/>
                <a:gd name="T17" fmla="*/ 85 h 295"/>
                <a:gd name="T18" fmla="*/ 236 w 288"/>
                <a:gd name="T19" fmla="*/ 295 h 295"/>
                <a:gd name="T20" fmla="*/ 288 w 288"/>
                <a:gd name="T21" fmla="*/ 295 h 295"/>
                <a:gd name="T22" fmla="*/ 288 w 288"/>
                <a:gd name="T23" fmla="*/ 0 h 295"/>
                <a:gd name="T24" fmla="*/ 234 w 288"/>
                <a:gd name="T25" fmla="*/ 0 h 295"/>
                <a:gd name="T26" fmla="*/ 144 w 288"/>
                <a:gd name="T27" fmla="*/ 139 h 295"/>
                <a:gd name="T28" fmla="*/ 144 w 288"/>
                <a:gd name="T29" fmla="*/ 13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8" h="295">
                  <a:moveTo>
                    <a:pt x="144" y="139"/>
                  </a:moveTo>
                  <a:lnTo>
                    <a:pt x="54" y="0"/>
                  </a:lnTo>
                  <a:lnTo>
                    <a:pt x="0" y="0"/>
                  </a:lnTo>
                  <a:lnTo>
                    <a:pt x="0" y="295"/>
                  </a:lnTo>
                  <a:lnTo>
                    <a:pt x="52" y="295"/>
                  </a:lnTo>
                  <a:lnTo>
                    <a:pt x="52" y="85"/>
                  </a:lnTo>
                  <a:lnTo>
                    <a:pt x="141" y="222"/>
                  </a:lnTo>
                  <a:lnTo>
                    <a:pt x="144" y="222"/>
                  </a:lnTo>
                  <a:lnTo>
                    <a:pt x="236" y="85"/>
                  </a:lnTo>
                  <a:lnTo>
                    <a:pt x="236" y="295"/>
                  </a:lnTo>
                  <a:lnTo>
                    <a:pt x="288" y="295"/>
                  </a:lnTo>
                  <a:lnTo>
                    <a:pt x="288" y="0"/>
                  </a:lnTo>
                  <a:lnTo>
                    <a:pt x="234" y="0"/>
                  </a:lnTo>
                  <a:lnTo>
                    <a:pt x="144" y="139"/>
                  </a:lnTo>
                  <a:lnTo>
                    <a:pt x="144"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4" name="Freeform 17"/>
            <p:cNvSpPr>
              <a:spLocks/>
            </p:cNvSpPr>
            <p:nvPr userDrawn="1"/>
          </p:nvSpPr>
          <p:spPr bwMode="auto">
            <a:xfrm>
              <a:off x="365125" y="4830763"/>
              <a:ext cx="347663" cy="468313"/>
            </a:xfrm>
            <a:custGeom>
              <a:avLst/>
              <a:gdLst>
                <a:gd name="T0" fmla="*/ 52 w 219"/>
                <a:gd name="T1" fmla="*/ 170 h 295"/>
                <a:gd name="T2" fmla="*/ 198 w 219"/>
                <a:gd name="T3" fmla="*/ 170 h 295"/>
                <a:gd name="T4" fmla="*/ 198 w 219"/>
                <a:gd name="T5" fmla="*/ 123 h 295"/>
                <a:gd name="T6" fmla="*/ 52 w 219"/>
                <a:gd name="T7" fmla="*/ 123 h 295"/>
                <a:gd name="T8" fmla="*/ 52 w 219"/>
                <a:gd name="T9" fmla="*/ 47 h 295"/>
                <a:gd name="T10" fmla="*/ 217 w 219"/>
                <a:gd name="T11" fmla="*/ 47 h 295"/>
                <a:gd name="T12" fmla="*/ 217 w 219"/>
                <a:gd name="T13" fmla="*/ 0 h 295"/>
                <a:gd name="T14" fmla="*/ 0 w 219"/>
                <a:gd name="T15" fmla="*/ 0 h 295"/>
                <a:gd name="T16" fmla="*/ 0 w 219"/>
                <a:gd name="T17" fmla="*/ 295 h 295"/>
                <a:gd name="T18" fmla="*/ 219 w 219"/>
                <a:gd name="T19" fmla="*/ 295 h 295"/>
                <a:gd name="T20" fmla="*/ 219 w 219"/>
                <a:gd name="T21" fmla="*/ 248 h 295"/>
                <a:gd name="T22" fmla="*/ 52 w 219"/>
                <a:gd name="T23" fmla="*/ 248 h 295"/>
                <a:gd name="T24" fmla="*/ 52 w 219"/>
                <a:gd name="T25" fmla="*/ 170 h 295"/>
                <a:gd name="T26" fmla="*/ 52 w 219"/>
                <a:gd name="T27" fmla="*/ 17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9" h="295">
                  <a:moveTo>
                    <a:pt x="52" y="170"/>
                  </a:moveTo>
                  <a:lnTo>
                    <a:pt x="198" y="170"/>
                  </a:lnTo>
                  <a:lnTo>
                    <a:pt x="198" y="123"/>
                  </a:lnTo>
                  <a:lnTo>
                    <a:pt x="52" y="123"/>
                  </a:lnTo>
                  <a:lnTo>
                    <a:pt x="52" y="47"/>
                  </a:lnTo>
                  <a:lnTo>
                    <a:pt x="217" y="47"/>
                  </a:lnTo>
                  <a:lnTo>
                    <a:pt x="217" y="0"/>
                  </a:lnTo>
                  <a:lnTo>
                    <a:pt x="0" y="0"/>
                  </a:lnTo>
                  <a:lnTo>
                    <a:pt x="0" y="295"/>
                  </a:lnTo>
                  <a:lnTo>
                    <a:pt x="219" y="295"/>
                  </a:lnTo>
                  <a:lnTo>
                    <a:pt x="219" y="248"/>
                  </a:lnTo>
                  <a:lnTo>
                    <a:pt x="52" y="248"/>
                  </a:lnTo>
                  <a:lnTo>
                    <a:pt x="52" y="170"/>
                  </a:lnTo>
                  <a:lnTo>
                    <a:pt x="52"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5" name="Freeform 18"/>
            <p:cNvSpPr>
              <a:spLocks/>
            </p:cNvSpPr>
            <p:nvPr userDrawn="1"/>
          </p:nvSpPr>
          <p:spPr bwMode="auto">
            <a:xfrm>
              <a:off x="795338" y="4830763"/>
              <a:ext cx="404813" cy="468313"/>
            </a:xfrm>
            <a:custGeom>
              <a:avLst/>
              <a:gdLst>
                <a:gd name="T0" fmla="*/ 203 w 255"/>
                <a:gd name="T1" fmla="*/ 203 h 295"/>
                <a:gd name="T2" fmla="*/ 47 w 255"/>
                <a:gd name="T3" fmla="*/ 0 h 295"/>
                <a:gd name="T4" fmla="*/ 0 w 255"/>
                <a:gd name="T5" fmla="*/ 0 h 295"/>
                <a:gd name="T6" fmla="*/ 0 w 255"/>
                <a:gd name="T7" fmla="*/ 295 h 295"/>
                <a:gd name="T8" fmla="*/ 50 w 255"/>
                <a:gd name="T9" fmla="*/ 295 h 295"/>
                <a:gd name="T10" fmla="*/ 50 w 255"/>
                <a:gd name="T11" fmla="*/ 85 h 295"/>
                <a:gd name="T12" fmla="*/ 213 w 255"/>
                <a:gd name="T13" fmla="*/ 295 h 295"/>
                <a:gd name="T14" fmla="*/ 255 w 255"/>
                <a:gd name="T15" fmla="*/ 295 h 295"/>
                <a:gd name="T16" fmla="*/ 255 w 255"/>
                <a:gd name="T17" fmla="*/ 0 h 295"/>
                <a:gd name="T18" fmla="*/ 203 w 255"/>
                <a:gd name="T19" fmla="*/ 0 h 295"/>
                <a:gd name="T20" fmla="*/ 203 w 255"/>
                <a:gd name="T21" fmla="*/ 203 h 295"/>
                <a:gd name="T22" fmla="*/ 203 w 255"/>
                <a:gd name="T23" fmla="*/ 203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5" h="295">
                  <a:moveTo>
                    <a:pt x="203" y="203"/>
                  </a:moveTo>
                  <a:lnTo>
                    <a:pt x="47" y="0"/>
                  </a:lnTo>
                  <a:lnTo>
                    <a:pt x="0" y="0"/>
                  </a:lnTo>
                  <a:lnTo>
                    <a:pt x="0" y="295"/>
                  </a:lnTo>
                  <a:lnTo>
                    <a:pt x="50" y="295"/>
                  </a:lnTo>
                  <a:lnTo>
                    <a:pt x="50" y="85"/>
                  </a:lnTo>
                  <a:lnTo>
                    <a:pt x="213" y="295"/>
                  </a:lnTo>
                  <a:lnTo>
                    <a:pt x="255" y="295"/>
                  </a:lnTo>
                  <a:lnTo>
                    <a:pt x="255" y="0"/>
                  </a:lnTo>
                  <a:lnTo>
                    <a:pt x="203" y="0"/>
                  </a:lnTo>
                  <a:lnTo>
                    <a:pt x="203" y="203"/>
                  </a:lnTo>
                  <a:lnTo>
                    <a:pt x="203" y="2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6" name="Freeform 19"/>
            <p:cNvSpPr>
              <a:spLocks/>
            </p:cNvSpPr>
            <p:nvPr userDrawn="1"/>
          </p:nvSpPr>
          <p:spPr bwMode="auto">
            <a:xfrm>
              <a:off x="1263650" y="4830763"/>
              <a:ext cx="379413" cy="468313"/>
            </a:xfrm>
            <a:custGeom>
              <a:avLst/>
              <a:gdLst>
                <a:gd name="T0" fmla="*/ 0 w 239"/>
                <a:gd name="T1" fmla="*/ 49 h 295"/>
                <a:gd name="T2" fmla="*/ 95 w 239"/>
                <a:gd name="T3" fmla="*/ 49 h 295"/>
                <a:gd name="T4" fmla="*/ 95 w 239"/>
                <a:gd name="T5" fmla="*/ 295 h 295"/>
                <a:gd name="T6" fmla="*/ 147 w 239"/>
                <a:gd name="T7" fmla="*/ 295 h 295"/>
                <a:gd name="T8" fmla="*/ 147 w 239"/>
                <a:gd name="T9" fmla="*/ 49 h 295"/>
                <a:gd name="T10" fmla="*/ 239 w 239"/>
                <a:gd name="T11" fmla="*/ 49 h 295"/>
                <a:gd name="T12" fmla="*/ 239 w 239"/>
                <a:gd name="T13" fmla="*/ 0 h 295"/>
                <a:gd name="T14" fmla="*/ 0 w 239"/>
                <a:gd name="T15" fmla="*/ 0 h 295"/>
                <a:gd name="T16" fmla="*/ 0 w 239"/>
                <a:gd name="T17" fmla="*/ 49 h 295"/>
                <a:gd name="T18" fmla="*/ 0 w 239"/>
                <a:gd name="T19" fmla="*/ 49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9" h="295">
                  <a:moveTo>
                    <a:pt x="0" y="49"/>
                  </a:moveTo>
                  <a:lnTo>
                    <a:pt x="95" y="49"/>
                  </a:lnTo>
                  <a:lnTo>
                    <a:pt x="95" y="295"/>
                  </a:lnTo>
                  <a:lnTo>
                    <a:pt x="147" y="295"/>
                  </a:lnTo>
                  <a:lnTo>
                    <a:pt x="147" y="49"/>
                  </a:lnTo>
                  <a:lnTo>
                    <a:pt x="239" y="49"/>
                  </a:lnTo>
                  <a:lnTo>
                    <a:pt x="239" y="0"/>
                  </a:lnTo>
                  <a:lnTo>
                    <a:pt x="0" y="0"/>
                  </a:lnTo>
                  <a:lnTo>
                    <a:pt x="0" y="49"/>
                  </a:lnTo>
                  <a:lnTo>
                    <a:pt x="0"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7" name="Freeform 20"/>
            <p:cNvSpPr>
              <a:spLocks/>
            </p:cNvSpPr>
            <p:nvPr userDrawn="1"/>
          </p:nvSpPr>
          <p:spPr bwMode="auto">
            <a:xfrm>
              <a:off x="-1390650" y="3067050"/>
              <a:ext cx="1211263" cy="1571625"/>
            </a:xfrm>
            <a:custGeom>
              <a:avLst/>
              <a:gdLst>
                <a:gd name="T0" fmla="*/ 193 w 323"/>
                <a:gd name="T1" fmla="*/ 169 h 419"/>
                <a:gd name="T2" fmla="*/ 105 w 323"/>
                <a:gd name="T3" fmla="*/ 116 h 419"/>
                <a:gd name="T4" fmla="*/ 105 w 323"/>
                <a:gd name="T5" fmla="*/ 114 h 419"/>
                <a:gd name="T6" fmla="*/ 158 w 323"/>
                <a:gd name="T7" fmla="*/ 79 h 419"/>
                <a:gd name="T8" fmla="*/ 264 w 323"/>
                <a:gd name="T9" fmla="*/ 119 h 419"/>
                <a:gd name="T10" fmla="*/ 311 w 323"/>
                <a:gd name="T11" fmla="*/ 52 h 419"/>
                <a:gd name="T12" fmla="*/ 159 w 323"/>
                <a:gd name="T13" fmla="*/ 0 h 419"/>
                <a:gd name="T14" fmla="*/ 16 w 323"/>
                <a:gd name="T15" fmla="*/ 123 h 419"/>
                <a:gd name="T16" fmla="*/ 16 w 323"/>
                <a:gd name="T17" fmla="*/ 124 h 419"/>
                <a:gd name="T18" fmla="*/ 151 w 323"/>
                <a:gd name="T19" fmla="*/ 249 h 419"/>
                <a:gd name="T20" fmla="*/ 234 w 323"/>
                <a:gd name="T21" fmla="*/ 300 h 419"/>
                <a:gd name="T22" fmla="*/ 234 w 323"/>
                <a:gd name="T23" fmla="*/ 301 h 419"/>
                <a:gd name="T24" fmla="*/ 175 w 323"/>
                <a:gd name="T25" fmla="*/ 340 h 419"/>
                <a:gd name="T26" fmla="*/ 53 w 323"/>
                <a:gd name="T27" fmla="*/ 290 h 419"/>
                <a:gd name="T28" fmla="*/ 0 w 323"/>
                <a:gd name="T29" fmla="*/ 354 h 419"/>
                <a:gd name="T30" fmla="*/ 173 w 323"/>
                <a:gd name="T31" fmla="*/ 419 h 419"/>
                <a:gd name="T32" fmla="*/ 323 w 323"/>
                <a:gd name="T33" fmla="*/ 293 h 419"/>
                <a:gd name="T34" fmla="*/ 323 w 323"/>
                <a:gd name="T35" fmla="*/ 292 h 419"/>
                <a:gd name="T36" fmla="*/ 193 w 323"/>
                <a:gd name="T37" fmla="*/ 169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3" h="419">
                  <a:moveTo>
                    <a:pt x="193" y="169"/>
                  </a:moveTo>
                  <a:cubicBezTo>
                    <a:pt x="123" y="151"/>
                    <a:pt x="105" y="142"/>
                    <a:pt x="105" y="116"/>
                  </a:cubicBezTo>
                  <a:cubicBezTo>
                    <a:pt x="105" y="114"/>
                    <a:pt x="105" y="114"/>
                    <a:pt x="105" y="114"/>
                  </a:cubicBezTo>
                  <a:cubicBezTo>
                    <a:pt x="105" y="95"/>
                    <a:pt x="124" y="79"/>
                    <a:pt x="158" y="79"/>
                  </a:cubicBezTo>
                  <a:cubicBezTo>
                    <a:pt x="192" y="79"/>
                    <a:pt x="228" y="94"/>
                    <a:pt x="264" y="119"/>
                  </a:cubicBezTo>
                  <a:cubicBezTo>
                    <a:pt x="311" y="52"/>
                    <a:pt x="311" y="52"/>
                    <a:pt x="311" y="52"/>
                  </a:cubicBezTo>
                  <a:cubicBezTo>
                    <a:pt x="269" y="18"/>
                    <a:pt x="219" y="0"/>
                    <a:pt x="159" y="0"/>
                  </a:cubicBezTo>
                  <a:cubicBezTo>
                    <a:pt x="76" y="0"/>
                    <a:pt x="16" y="49"/>
                    <a:pt x="16" y="123"/>
                  </a:cubicBezTo>
                  <a:cubicBezTo>
                    <a:pt x="16" y="124"/>
                    <a:pt x="16" y="124"/>
                    <a:pt x="16" y="124"/>
                  </a:cubicBezTo>
                  <a:cubicBezTo>
                    <a:pt x="16" y="205"/>
                    <a:pt x="69" y="227"/>
                    <a:pt x="151" y="249"/>
                  </a:cubicBezTo>
                  <a:cubicBezTo>
                    <a:pt x="220" y="266"/>
                    <a:pt x="234" y="278"/>
                    <a:pt x="234" y="300"/>
                  </a:cubicBezTo>
                  <a:cubicBezTo>
                    <a:pt x="234" y="301"/>
                    <a:pt x="234" y="301"/>
                    <a:pt x="234" y="301"/>
                  </a:cubicBezTo>
                  <a:cubicBezTo>
                    <a:pt x="234" y="325"/>
                    <a:pt x="212" y="340"/>
                    <a:pt x="175" y="340"/>
                  </a:cubicBezTo>
                  <a:cubicBezTo>
                    <a:pt x="128" y="340"/>
                    <a:pt x="90" y="321"/>
                    <a:pt x="53" y="290"/>
                  </a:cubicBezTo>
                  <a:cubicBezTo>
                    <a:pt x="0" y="354"/>
                    <a:pt x="0" y="354"/>
                    <a:pt x="0" y="354"/>
                  </a:cubicBezTo>
                  <a:cubicBezTo>
                    <a:pt x="49" y="398"/>
                    <a:pt x="111" y="419"/>
                    <a:pt x="173" y="419"/>
                  </a:cubicBezTo>
                  <a:cubicBezTo>
                    <a:pt x="261" y="419"/>
                    <a:pt x="323" y="374"/>
                    <a:pt x="323" y="293"/>
                  </a:cubicBezTo>
                  <a:cubicBezTo>
                    <a:pt x="323" y="292"/>
                    <a:pt x="323" y="292"/>
                    <a:pt x="323" y="292"/>
                  </a:cubicBezTo>
                  <a:cubicBezTo>
                    <a:pt x="323" y="221"/>
                    <a:pt x="276" y="191"/>
                    <a:pt x="193" y="1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8" name="Freeform 21"/>
            <p:cNvSpPr>
              <a:spLocks/>
            </p:cNvSpPr>
            <p:nvPr userDrawn="1"/>
          </p:nvSpPr>
          <p:spPr bwMode="auto">
            <a:xfrm>
              <a:off x="-2276475" y="239713"/>
              <a:ext cx="965200" cy="2339975"/>
            </a:xfrm>
            <a:custGeom>
              <a:avLst/>
              <a:gdLst>
                <a:gd name="T0" fmla="*/ 257 w 257"/>
                <a:gd name="T1" fmla="*/ 624 h 624"/>
                <a:gd name="T2" fmla="*/ 177 w 257"/>
                <a:gd name="T3" fmla="*/ 510 h 624"/>
                <a:gd name="T4" fmla="*/ 152 w 257"/>
                <a:gd name="T5" fmla="*/ 324 h 624"/>
                <a:gd name="T6" fmla="*/ 173 w 257"/>
                <a:gd name="T7" fmla="*/ 119 h 624"/>
                <a:gd name="T8" fmla="*/ 173 w 257"/>
                <a:gd name="T9" fmla="*/ 118 h 624"/>
                <a:gd name="T10" fmla="*/ 195 w 257"/>
                <a:gd name="T11" fmla="*/ 88 h 624"/>
                <a:gd name="T12" fmla="*/ 44 w 257"/>
                <a:gd name="T13" fmla="*/ 7 h 624"/>
                <a:gd name="T14" fmla="*/ 33 w 257"/>
                <a:gd name="T15" fmla="*/ 2 h 624"/>
                <a:gd name="T16" fmla="*/ 33 w 257"/>
                <a:gd name="T17" fmla="*/ 2 h 624"/>
                <a:gd name="T18" fmla="*/ 33 w 257"/>
                <a:gd name="T19" fmla="*/ 2 h 624"/>
                <a:gd name="T20" fmla="*/ 25 w 257"/>
                <a:gd name="T21" fmla="*/ 0 h 624"/>
                <a:gd name="T22" fmla="*/ 9 w 257"/>
                <a:gd name="T23" fmla="*/ 15 h 624"/>
                <a:gd name="T24" fmla="*/ 5 w 257"/>
                <a:gd name="T25" fmla="*/ 55 h 624"/>
                <a:gd name="T26" fmla="*/ 0 w 257"/>
                <a:gd name="T27" fmla="*/ 157 h 624"/>
                <a:gd name="T28" fmla="*/ 73 w 257"/>
                <a:gd name="T29" fmla="*/ 496 h 624"/>
                <a:gd name="T30" fmla="*/ 257 w 257"/>
                <a:gd name="T31" fmla="*/ 624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7" h="624">
                  <a:moveTo>
                    <a:pt x="257" y="624"/>
                  </a:moveTo>
                  <a:cubicBezTo>
                    <a:pt x="229" y="602"/>
                    <a:pt x="195" y="566"/>
                    <a:pt x="177" y="510"/>
                  </a:cubicBezTo>
                  <a:cubicBezTo>
                    <a:pt x="160" y="457"/>
                    <a:pt x="152" y="394"/>
                    <a:pt x="152" y="324"/>
                  </a:cubicBezTo>
                  <a:cubicBezTo>
                    <a:pt x="152" y="226"/>
                    <a:pt x="168" y="142"/>
                    <a:pt x="173" y="119"/>
                  </a:cubicBezTo>
                  <a:cubicBezTo>
                    <a:pt x="173" y="118"/>
                    <a:pt x="173" y="118"/>
                    <a:pt x="173" y="118"/>
                  </a:cubicBezTo>
                  <a:cubicBezTo>
                    <a:pt x="176" y="104"/>
                    <a:pt x="184" y="93"/>
                    <a:pt x="195" y="88"/>
                  </a:cubicBezTo>
                  <a:cubicBezTo>
                    <a:pt x="121" y="40"/>
                    <a:pt x="57" y="12"/>
                    <a:pt x="44" y="7"/>
                  </a:cubicBezTo>
                  <a:cubicBezTo>
                    <a:pt x="37" y="4"/>
                    <a:pt x="33" y="2"/>
                    <a:pt x="33" y="2"/>
                  </a:cubicBezTo>
                  <a:cubicBezTo>
                    <a:pt x="33" y="2"/>
                    <a:pt x="33" y="2"/>
                    <a:pt x="33" y="2"/>
                  </a:cubicBezTo>
                  <a:cubicBezTo>
                    <a:pt x="33" y="2"/>
                    <a:pt x="33" y="2"/>
                    <a:pt x="33" y="2"/>
                  </a:cubicBezTo>
                  <a:cubicBezTo>
                    <a:pt x="30" y="1"/>
                    <a:pt x="27" y="0"/>
                    <a:pt x="25" y="0"/>
                  </a:cubicBezTo>
                  <a:cubicBezTo>
                    <a:pt x="16" y="0"/>
                    <a:pt x="11" y="6"/>
                    <a:pt x="9" y="15"/>
                  </a:cubicBezTo>
                  <a:cubicBezTo>
                    <a:pt x="9" y="15"/>
                    <a:pt x="7" y="30"/>
                    <a:pt x="5" y="55"/>
                  </a:cubicBezTo>
                  <a:cubicBezTo>
                    <a:pt x="3" y="78"/>
                    <a:pt x="0" y="114"/>
                    <a:pt x="0" y="157"/>
                  </a:cubicBezTo>
                  <a:cubicBezTo>
                    <a:pt x="0" y="253"/>
                    <a:pt x="13" y="391"/>
                    <a:pt x="73" y="496"/>
                  </a:cubicBezTo>
                  <a:cubicBezTo>
                    <a:pt x="119" y="576"/>
                    <a:pt x="185" y="621"/>
                    <a:pt x="257" y="6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9" name="Freeform 22"/>
            <p:cNvSpPr>
              <a:spLocks/>
            </p:cNvSpPr>
            <p:nvPr userDrawn="1"/>
          </p:nvSpPr>
          <p:spPr bwMode="auto">
            <a:xfrm>
              <a:off x="-704850" y="663575"/>
              <a:ext cx="998538" cy="1968500"/>
            </a:xfrm>
            <a:custGeom>
              <a:avLst/>
              <a:gdLst>
                <a:gd name="T0" fmla="*/ 50 w 266"/>
                <a:gd name="T1" fmla="*/ 520 h 525"/>
                <a:gd name="T2" fmla="*/ 78 w 266"/>
                <a:gd name="T3" fmla="*/ 525 h 525"/>
                <a:gd name="T4" fmla="*/ 78 w 266"/>
                <a:gd name="T5" fmla="*/ 525 h 525"/>
                <a:gd name="T6" fmla="*/ 243 w 266"/>
                <a:gd name="T7" fmla="*/ 389 h 525"/>
                <a:gd name="T8" fmla="*/ 266 w 266"/>
                <a:gd name="T9" fmla="*/ 211 h 525"/>
                <a:gd name="T10" fmla="*/ 249 w 266"/>
                <a:gd name="T11" fmla="*/ 27 h 525"/>
                <a:gd name="T12" fmla="*/ 246 w 266"/>
                <a:gd name="T13" fmla="*/ 11 h 525"/>
                <a:gd name="T14" fmla="*/ 238 w 266"/>
                <a:gd name="T15" fmla="*/ 0 h 525"/>
                <a:gd name="T16" fmla="*/ 232 w 266"/>
                <a:gd name="T17" fmla="*/ 3 h 525"/>
                <a:gd name="T18" fmla="*/ 225 w 266"/>
                <a:gd name="T19" fmla="*/ 8 h 525"/>
                <a:gd name="T20" fmla="*/ 207 w 266"/>
                <a:gd name="T21" fmla="*/ 24 h 525"/>
                <a:gd name="T22" fmla="*/ 146 w 266"/>
                <a:gd name="T23" fmla="*/ 84 h 525"/>
                <a:gd name="T24" fmla="*/ 23 w 266"/>
                <a:gd name="T25" fmla="*/ 289 h 525"/>
                <a:gd name="T26" fmla="*/ 0 w 266"/>
                <a:gd name="T27" fmla="*/ 417 h 525"/>
                <a:gd name="T28" fmla="*/ 13 w 266"/>
                <a:gd name="T29" fmla="*/ 483 h 525"/>
                <a:gd name="T30" fmla="*/ 50 w 266"/>
                <a:gd name="T31" fmla="*/ 520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6" h="525">
                  <a:moveTo>
                    <a:pt x="50" y="520"/>
                  </a:moveTo>
                  <a:cubicBezTo>
                    <a:pt x="57" y="523"/>
                    <a:pt x="67" y="525"/>
                    <a:pt x="78" y="525"/>
                  </a:cubicBezTo>
                  <a:cubicBezTo>
                    <a:pt x="78" y="525"/>
                    <a:pt x="78" y="525"/>
                    <a:pt x="78" y="525"/>
                  </a:cubicBezTo>
                  <a:cubicBezTo>
                    <a:pt x="129" y="525"/>
                    <a:pt x="213" y="483"/>
                    <a:pt x="243" y="389"/>
                  </a:cubicBezTo>
                  <a:cubicBezTo>
                    <a:pt x="258" y="338"/>
                    <a:pt x="266" y="278"/>
                    <a:pt x="266" y="211"/>
                  </a:cubicBezTo>
                  <a:cubicBezTo>
                    <a:pt x="266" y="127"/>
                    <a:pt x="254" y="54"/>
                    <a:pt x="249" y="27"/>
                  </a:cubicBezTo>
                  <a:cubicBezTo>
                    <a:pt x="247" y="16"/>
                    <a:pt x="246" y="11"/>
                    <a:pt x="246" y="11"/>
                  </a:cubicBezTo>
                  <a:cubicBezTo>
                    <a:pt x="245" y="6"/>
                    <a:pt x="242" y="0"/>
                    <a:pt x="238" y="0"/>
                  </a:cubicBezTo>
                  <a:cubicBezTo>
                    <a:pt x="236" y="0"/>
                    <a:pt x="234" y="1"/>
                    <a:pt x="232" y="3"/>
                  </a:cubicBezTo>
                  <a:cubicBezTo>
                    <a:pt x="231" y="3"/>
                    <a:pt x="229" y="5"/>
                    <a:pt x="225" y="8"/>
                  </a:cubicBezTo>
                  <a:cubicBezTo>
                    <a:pt x="221" y="12"/>
                    <a:pt x="215" y="17"/>
                    <a:pt x="207" y="24"/>
                  </a:cubicBezTo>
                  <a:cubicBezTo>
                    <a:pt x="195" y="34"/>
                    <a:pt x="173" y="55"/>
                    <a:pt x="146" y="84"/>
                  </a:cubicBezTo>
                  <a:cubicBezTo>
                    <a:pt x="104" y="131"/>
                    <a:pt x="49" y="204"/>
                    <a:pt x="23" y="289"/>
                  </a:cubicBezTo>
                  <a:cubicBezTo>
                    <a:pt x="7" y="339"/>
                    <a:pt x="0" y="382"/>
                    <a:pt x="0" y="417"/>
                  </a:cubicBezTo>
                  <a:cubicBezTo>
                    <a:pt x="0" y="443"/>
                    <a:pt x="4" y="465"/>
                    <a:pt x="13" y="483"/>
                  </a:cubicBezTo>
                  <a:cubicBezTo>
                    <a:pt x="21" y="500"/>
                    <a:pt x="33" y="512"/>
                    <a:pt x="50" y="5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0" name="Freeform 23"/>
            <p:cNvSpPr>
              <a:spLocks/>
            </p:cNvSpPr>
            <p:nvPr userDrawn="1"/>
          </p:nvSpPr>
          <p:spPr bwMode="auto">
            <a:xfrm>
              <a:off x="-1597025" y="663575"/>
              <a:ext cx="900113" cy="1968500"/>
            </a:xfrm>
            <a:custGeom>
              <a:avLst/>
              <a:gdLst>
                <a:gd name="T0" fmla="*/ 238 w 240"/>
                <a:gd name="T1" fmla="*/ 267 h 525"/>
                <a:gd name="T2" fmla="*/ 240 w 240"/>
                <a:gd name="T3" fmla="*/ 261 h 525"/>
                <a:gd name="T4" fmla="*/ 43 w 240"/>
                <a:gd name="T5" fmla="*/ 8 h 525"/>
                <a:gd name="T6" fmla="*/ 36 w 240"/>
                <a:gd name="T7" fmla="*/ 3 h 525"/>
                <a:gd name="T8" fmla="*/ 29 w 240"/>
                <a:gd name="T9" fmla="*/ 0 h 525"/>
                <a:gd name="T10" fmla="*/ 21 w 240"/>
                <a:gd name="T11" fmla="*/ 11 h 525"/>
                <a:gd name="T12" fmla="*/ 18 w 240"/>
                <a:gd name="T13" fmla="*/ 27 h 525"/>
                <a:gd name="T14" fmla="*/ 10 w 240"/>
                <a:gd name="T15" fmla="*/ 70 h 525"/>
                <a:gd name="T16" fmla="*/ 0 w 240"/>
                <a:gd name="T17" fmla="*/ 211 h 525"/>
                <a:gd name="T18" fmla="*/ 24 w 240"/>
                <a:gd name="T19" fmla="*/ 388 h 525"/>
                <a:gd name="T20" fmla="*/ 193 w 240"/>
                <a:gd name="T21" fmla="*/ 525 h 525"/>
                <a:gd name="T22" fmla="*/ 193 w 240"/>
                <a:gd name="T23" fmla="*/ 525 h 525"/>
                <a:gd name="T24" fmla="*/ 222 w 240"/>
                <a:gd name="T25" fmla="*/ 520 h 525"/>
                <a:gd name="T26" fmla="*/ 235 w 240"/>
                <a:gd name="T27" fmla="*/ 513 h 525"/>
                <a:gd name="T28" fmla="*/ 224 w 240"/>
                <a:gd name="T29" fmla="*/ 495 h 525"/>
                <a:gd name="T30" fmla="*/ 209 w 240"/>
                <a:gd name="T31" fmla="*/ 417 h 525"/>
                <a:gd name="T32" fmla="*/ 233 w 240"/>
                <a:gd name="T33" fmla="*/ 281 h 525"/>
                <a:gd name="T34" fmla="*/ 238 w 240"/>
                <a:gd name="T35" fmla="*/ 267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525">
                  <a:moveTo>
                    <a:pt x="238" y="267"/>
                  </a:moveTo>
                  <a:cubicBezTo>
                    <a:pt x="238" y="265"/>
                    <a:pt x="239" y="263"/>
                    <a:pt x="240" y="261"/>
                  </a:cubicBezTo>
                  <a:cubicBezTo>
                    <a:pt x="184" y="123"/>
                    <a:pt x="57" y="20"/>
                    <a:pt x="43" y="8"/>
                  </a:cubicBezTo>
                  <a:cubicBezTo>
                    <a:pt x="38" y="5"/>
                    <a:pt x="36" y="3"/>
                    <a:pt x="36" y="3"/>
                  </a:cubicBezTo>
                  <a:cubicBezTo>
                    <a:pt x="33" y="1"/>
                    <a:pt x="31" y="0"/>
                    <a:pt x="29" y="0"/>
                  </a:cubicBezTo>
                  <a:cubicBezTo>
                    <a:pt x="25" y="0"/>
                    <a:pt x="22" y="6"/>
                    <a:pt x="21" y="11"/>
                  </a:cubicBezTo>
                  <a:cubicBezTo>
                    <a:pt x="20" y="12"/>
                    <a:pt x="19" y="17"/>
                    <a:pt x="18" y="27"/>
                  </a:cubicBezTo>
                  <a:cubicBezTo>
                    <a:pt x="16" y="34"/>
                    <a:pt x="13" y="49"/>
                    <a:pt x="10" y="70"/>
                  </a:cubicBezTo>
                  <a:cubicBezTo>
                    <a:pt x="6" y="103"/>
                    <a:pt x="0" y="154"/>
                    <a:pt x="0" y="211"/>
                  </a:cubicBezTo>
                  <a:cubicBezTo>
                    <a:pt x="0" y="279"/>
                    <a:pt x="8" y="339"/>
                    <a:pt x="24" y="388"/>
                  </a:cubicBezTo>
                  <a:cubicBezTo>
                    <a:pt x="54" y="483"/>
                    <a:pt x="140" y="525"/>
                    <a:pt x="193" y="525"/>
                  </a:cubicBezTo>
                  <a:cubicBezTo>
                    <a:pt x="193" y="525"/>
                    <a:pt x="193" y="525"/>
                    <a:pt x="193" y="525"/>
                  </a:cubicBezTo>
                  <a:cubicBezTo>
                    <a:pt x="204" y="525"/>
                    <a:pt x="214" y="523"/>
                    <a:pt x="222" y="520"/>
                  </a:cubicBezTo>
                  <a:cubicBezTo>
                    <a:pt x="226" y="518"/>
                    <a:pt x="230" y="516"/>
                    <a:pt x="235" y="513"/>
                  </a:cubicBezTo>
                  <a:cubicBezTo>
                    <a:pt x="231" y="508"/>
                    <a:pt x="227" y="502"/>
                    <a:pt x="224" y="495"/>
                  </a:cubicBezTo>
                  <a:cubicBezTo>
                    <a:pt x="214" y="474"/>
                    <a:pt x="209" y="449"/>
                    <a:pt x="209" y="417"/>
                  </a:cubicBezTo>
                  <a:cubicBezTo>
                    <a:pt x="209" y="378"/>
                    <a:pt x="217" y="332"/>
                    <a:pt x="233" y="281"/>
                  </a:cubicBezTo>
                  <a:cubicBezTo>
                    <a:pt x="235" y="276"/>
                    <a:pt x="236" y="271"/>
                    <a:pt x="238" y="2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1" name="Freeform 24"/>
            <p:cNvSpPr>
              <a:spLocks/>
            </p:cNvSpPr>
            <p:nvPr userDrawn="1"/>
          </p:nvSpPr>
          <p:spPr bwMode="auto">
            <a:xfrm>
              <a:off x="-1143000" y="-179387"/>
              <a:ext cx="982663" cy="1682750"/>
            </a:xfrm>
            <a:custGeom>
              <a:avLst/>
              <a:gdLst>
                <a:gd name="T0" fmla="*/ 134 w 262"/>
                <a:gd name="T1" fmla="*/ 449 h 449"/>
                <a:gd name="T2" fmla="*/ 262 w 262"/>
                <a:gd name="T3" fmla="*/ 268 h 449"/>
                <a:gd name="T4" fmla="*/ 147 w 262"/>
                <a:gd name="T5" fmla="*/ 18 h 449"/>
                <a:gd name="T6" fmla="*/ 140 w 262"/>
                <a:gd name="T7" fmla="*/ 7 h 449"/>
                <a:gd name="T8" fmla="*/ 131 w 262"/>
                <a:gd name="T9" fmla="*/ 0 h 449"/>
                <a:gd name="T10" fmla="*/ 122 w 262"/>
                <a:gd name="T11" fmla="*/ 7 h 449"/>
                <a:gd name="T12" fmla="*/ 115 w 262"/>
                <a:gd name="T13" fmla="*/ 18 h 449"/>
                <a:gd name="T14" fmla="*/ 96 w 262"/>
                <a:gd name="T15" fmla="*/ 50 h 449"/>
                <a:gd name="T16" fmla="*/ 40 w 262"/>
                <a:gd name="T17" fmla="*/ 162 h 449"/>
                <a:gd name="T18" fmla="*/ 0 w 262"/>
                <a:gd name="T19" fmla="*/ 265 h 449"/>
                <a:gd name="T20" fmla="*/ 134 w 262"/>
                <a:gd name="T21" fmla="*/ 449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449">
                  <a:moveTo>
                    <a:pt x="134" y="449"/>
                  </a:moveTo>
                  <a:cubicBezTo>
                    <a:pt x="162" y="388"/>
                    <a:pt x="205" y="327"/>
                    <a:pt x="262" y="268"/>
                  </a:cubicBezTo>
                  <a:cubicBezTo>
                    <a:pt x="223" y="150"/>
                    <a:pt x="169" y="54"/>
                    <a:pt x="147" y="18"/>
                  </a:cubicBezTo>
                  <a:cubicBezTo>
                    <a:pt x="143" y="11"/>
                    <a:pt x="140" y="7"/>
                    <a:pt x="140" y="7"/>
                  </a:cubicBezTo>
                  <a:cubicBezTo>
                    <a:pt x="136" y="0"/>
                    <a:pt x="132" y="0"/>
                    <a:pt x="131" y="0"/>
                  </a:cubicBezTo>
                  <a:cubicBezTo>
                    <a:pt x="128" y="0"/>
                    <a:pt x="125" y="2"/>
                    <a:pt x="122" y="7"/>
                  </a:cubicBezTo>
                  <a:cubicBezTo>
                    <a:pt x="122" y="7"/>
                    <a:pt x="119" y="11"/>
                    <a:pt x="115" y="18"/>
                  </a:cubicBezTo>
                  <a:cubicBezTo>
                    <a:pt x="108" y="29"/>
                    <a:pt x="102" y="39"/>
                    <a:pt x="96" y="50"/>
                  </a:cubicBezTo>
                  <a:cubicBezTo>
                    <a:pt x="83" y="74"/>
                    <a:pt x="62" y="113"/>
                    <a:pt x="40" y="162"/>
                  </a:cubicBezTo>
                  <a:cubicBezTo>
                    <a:pt x="26" y="196"/>
                    <a:pt x="12" y="230"/>
                    <a:pt x="0" y="265"/>
                  </a:cubicBezTo>
                  <a:cubicBezTo>
                    <a:pt x="42" y="307"/>
                    <a:pt x="97" y="371"/>
                    <a:pt x="134" y="4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2" name="Freeform 25"/>
            <p:cNvSpPr>
              <a:spLocks/>
            </p:cNvSpPr>
            <p:nvPr userDrawn="1"/>
          </p:nvSpPr>
          <p:spPr bwMode="auto">
            <a:xfrm>
              <a:off x="15875" y="239713"/>
              <a:ext cx="952500" cy="2339975"/>
            </a:xfrm>
            <a:custGeom>
              <a:avLst/>
              <a:gdLst>
                <a:gd name="T0" fmla="*/ 61 w 254"/>
                <a:gd name="T1" fmla="*/ 88 h 624"/>
                <a:gd name="T2" fmla="*/ 82 w 254"/>
                <a:gd name="T3" fmla="*/ 118 h 624"/>
                <a:gd name="T4" fmla="*/ 82 w 254"/>
                <a:gd name="T5" fmla="*/ 119 h 624"/>
                <a:gd name="T6" fmla="*/ 103 w 254"/>
                <a:gd name="T7" fmla="*/ 324 h 624"/>
                <a:gd name="T8" fmla="*/ 78 w 254"/>
                <a:gd name="T9" fmla="*/ 510 h 624"/>
                <a:gd name="T10" fmla="*/ 0 w 254"/>
                <a:gd name="T11" fmla="*/ 624 h 624"/>
                <a:gd name="T12" fmla="*/ 182 w 254"/>
                <a:gd name="T13" fmla="*/ 496 h 624"/>
                <a:gd name="T14" fmla="*/ 254 w 254"/>
                <a:gd name="T15" fmla="*/ 157 h 624"/>
                <a:gd name="T16" fmla="*/ 250 w 254"/>
                <a:gd name="T17" fmla="*/ 55 h 624"/>
                <a:gd name="T18" fmla="*/ 245 w 254"/>
                <a:gd name="T19" fmla="*/ 15 h 624"/>
                <a:gd name="T20" fmla="*/ 230 w 254"/>
                <a:gd name="T21" fmla="*/ 0 h 624"/>
                <a:gd name="T22" fmla="*/ 222 w 254"/>
                <a:gd name="T23" fmla="*/ 2 h 624"/>
                <a:gd name="T24" fmla="*/ 222 w 254"/>
                <a:gd name="T25" fmla="*/ 2 h 624"/>
                <a:gd name="T26" fmla="*/ 222 w 254"/>
                <a:gd name="T27" fmla="*/ 2 h 624"/>
                <a:gd name="T28" fmla="*/ 211 w 254"/>
                <a:gd name="T29" fmla="*/ 7 h 624"/>
                <a:gd name="T30" fmla="*/ 182 w 254"/>
                <a:gd name="T31" fmla="*/ 20 h 624"/>
                <a:gd name="T32" fmla="*/ 178 w 254"/>
                <a:gd name="T33" fmla="*/ 22 h 624"/>
                <a:gd name="T34" fmla="*/ 72 w 254"/>
                <a:gd name="T35" fmla="*/ 80 h 624"/>
                <a:gd name="T36" fmla="*/ 61 w 254"/>
                <a:gd name="T37" fmla="*/ 88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4" h="624">
                  <a:moveTo>
                    <a:pt x="61" y="88"/>
                  </a:moveTo>
                  <a:cubicBezTo>
                    <a:pt x="71" y="93"/>
                    <a:pt x="79" y="104"/>
                    <a:pt x="82" y="118"/>
                  </a:cubicBezTo>
                  <a:cubicBezTo>
                    <a:pt x="82" y="118"/>
                    <a:pt x="82" y="118"/>
                    <a:pt x="82" y="119"/>
                  </a:cubicBezTo>
                  <a:cubicBezTo>
                    <a:pt x="87" y="142"/>
                    <a:pt x="103" y="226"/>
                    <a:pt x="103" y="324"/>
                  </a:cubicBezTo>
                  <a:cubicBezTo>
                    <a:pt x="103" y="394"/>
                    <a:pt x="95" y="457"/>
                    <a:pt x="78" y="510"/>
                  </a:cubicBezTo>
                  <a:cubicBezTo>
                    <a:pt x="61" y="566"/>
                    <a:pt x="28" y="602"/>
                    <a:pt x="0" y="624"/>
                  </a:cubicBezTo>
                  <a:cubicBezTo>
                    <a:pt x="72" y="620"/>
                    <a:pt x="136" y="575"/>
                    <a:pt x="182" y="496"/>
                  </a:cubicBezTo>
                  <a:cubicBezTo>
                    <a:pt x="242" y="391"/>
                    <a:pt x="254" y="253"/>
                    <a:pt x="254" y="157"/>
                  </a:cubicBezTo>
                  <a:cubicBezTo>
                    <a:pt x="254" y="122"/>
                    <a:pt x="253" y="88"/>
                    <a:pt x="250" y="55"/>
                  </a:cubicBezTo>
                  <a:cubicBezTo>
                    <a:pt x="248" y="30"/>
                    <a:pt x="246" y="15"/>
                    <a:pt x="245" y="15"/>
                  </a:cubicBezTo>
                  <a:cubicBezTo>
                    <a:pt x="244" y="6"/>
                    <a:pt x="239" y="0"/>
                    <a:pt x="230" y="0"/>
                  </a:cubicBezTo>
                  <a:cubicBezTo>
                    <a:pt x="228" y="0"/>
                    <a:pt x="226" y="1"/>
                    <a:pt x="222" y="2"/>
                  </a:cubicBezTo>
                  <a:cubicBezTo>
                    <a:pt x="222" y="2"/>
                    <a:pt x="222" y="2"/>
                    <a:pt x="222" y="2"/>
                  </a:cubicBezTo>
                  <a:cubicBezTo>
                    <a:pt x="222" y="2"/>
                    <a:pt x="222" y="2"/>
                    <a:pt x="222" y="2"/>
                  </a:cubicBezTo>
                  <a:cubicBezTo>
                    <a:pt x="222" y="2"/>
                    <a:pt x="218" y="4"/>
                    <a:pt x="211" y="7"/>
                  </a:cubicBezTo>
                  <a:cubicBezTo>
                    <a:pt x="204" y="10"/>
                    <a:pt x="194" y="14"/>
                    <a:pt x="182" y="20"/>
                  </a:cubicBezTo>
                  <a:cubicBezTo>
                    <a:pt x="178" y="22"/>
                    <a:pt x="178" y="22"/>
                    <a:pt x="178" y="22"/>
                  </a:cubicBezTo>
                  <a:cubicBezTo>
                    <a:pt x="142" y="39"/>
                    <a:pt x="106" y="59"/>
                    <a:pt x="72" y="80"/>
                  </a:cubicBezTo>
                  <a:cubicBezTo>
                    <a:pt x="68" y="83"/>
                    <a:pt x="64" y="85"/>
                    <a:pt x="61"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3" name="Freeform 26"/>
            <p:cNvSpPr>
              <a:spLocks/>
            </p:cNvSpPr>
            <p:nvPr userDrawn="1"/>
          </p:nvSpPr>
          <p:spPr bwMode="auto">
            <a:xfrm>
              <a:off x="-284163" y="-63500"/>
              <a:ext cx="581025" cy="738188"/>
            </a:xfrm>
            <a:custGeom>
              <a:avLst/>
              <a:gdLst>
                <a:gd name="T0" fmla="*/ 155 w 155"/>
                <a:gd name="T1" fmla="*/ 126 h 197"/>
                <a:gd name="T2" fmla="*/ 126 w 155"/>
                <a:gd name="T3" fmla="*/ 13 h 197"/>
                <a:gd name="T4" fmla="*/ 126 w 155"/>
                <a:gd name="T5" fmla="*/ 12 h 197"/>
                <a:gd name="T6" fmla="*/ 111 w 155"/>
                <a:gd name="T7" fmla="*/ 0 h 197"/>
                <a:gd name="T8" fmla="*/ 108 w 155"/>
                <a:gd name="T9" fmla="*/ 0 h 197"/>
                <a:gd name="T10" fmla="*/ 108 w 155"/>
                <a:gd name="T11" fmla="*/ 0 h 197"/>
                <a:gd name="T12" fmla="*/ 108 w 155"/>
                <a:gd name="T13" fmla="*/ 0 h 197"/>
                <a:gd name="T14" fmla="*/ 101 w 155"/>
                <a:gd name="T15" fmla="*/ 3 h 197"/>
                <a:gd name="T16" fmla="*/ 101 w 155"/>
                <a:gd name="T17" fmla="*/ 3 h 197"/>
                <a:gd name="T18" fmla="*/ 101 w 155"/>
                <a:gd name="T19" fmla="*/ 3 h 197"/>
                <a:gd name="T20" fmla="*/ 61 w 155"/>
                <a:gd name="T21" fmla="*/ 30 h 197"/>
                <a:gd name="T22" fmla="*/ 0 w 155"/>
                <a:gd name="T23" fmla="*/ 77 h 197"/>
                <a:gd name="T24" fmla="*/ 50 w 155"/>
                <a:gd name="T25" fmla="*/ 197 h 197"/>
                <a:gd name="T26" fmla="*/ 155 w 155"/>
                <a:gd name="T27" fmla="*/ 12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126"/>
                  </a:moveTo>
                  <a:cubicBezTo>
                    <a:pt x="144" y="70"/>
                    <a:pt x="131" y="28"/>
                    <a:pt x="126" y="13"/>
                  </a:cubicBezTo>
                  <a:cubicBezTo>
                    <a:pt x="126" y="12"/>
                    <a:pt x="126" y="12"/>
                    <a:pt x="126" y="12"/>
                  </a:cubicBezTo>
                  <a:cubicBezTo>
                    <a:pt x="123" y="4"/>
                    <a:pt x="118" y="0"/>
                    <a:pt x="111" y="0"/>
                  </a:cubicBezTo>
                  <a:cubicBezTo>
                    <a:pt x="110" y="0"/>
                    <a:pt x="109" y="0"/>
                    <a:pt x="108" y="0"/>
                  </a:cubicBezTo>
                  <a:cubicBezTo>
                    <a:pt x="108" y="0"/>
                    <a:pt x="108" y="0"/>
                    <a:pt x="108" y="0"/>
                  </a:cubicBezTo>
                  <a:cubicBezTo>
                    <a:pt x="108" y="0"/>
                    <a:pt x="108" y="0"/>
                    <a:pt x="108" y="0"/>
                  </a:cubicBezTo>
                  <a:cubicBezTo>
                    <a:pt x="106" y="0"/>
                    <a:pt x="103" y="1"/>
                    <a:pt x="101" y="3"/>
                  </a:cubicBezTo>
                  <a:cubicBezTo>
                    <a:pt x="101" y="3"/>
                    <a:pt x="101" y="3"/>
                    <a:pt x="101" y="3"/>
                  </a:cubicBezTo>
                  <a:cubicBezTo>
                    <a:pt x="101" y="3"/>
                    <a:pt x="101" y="3"/>
                    <a:pt x="101" y="3"/>
                  </a:cubicBezTo>
                  <a:cubicBezTo>
                    <a:pt x="101" y="3"/>
                    <a:pt x="85" y="12"/>
                    <a:pt x="61" y="30"/>
                  </a:cubicBezTo>
                  <a:cubicBezTo>
                    <a:pt x="47" y="40"/>
                    <a:pt x="26" y="56"/>
                    <a:pt x="0" y="77"/>
                  </a:cubicBezTo>
                  <a:cubicBezTo>
                    <a:pt x="19" y="117"/>
                    <a:pt x="36" y="157"/>
                    <a:pt x="50" y="197"/>
                  </a:cubicBezTo>
                  <a:cubicBezTo>
                    <a:pt x="82" y="172"/>
                    <a:pt x="116" y="149"/>
                    <a:pt x="155"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4" name="Freeform 27"/>
            <p:cNvSpPr>
              <a:spLocks/>
            </p:cNvSpPr>
            <p:nvPr userDrawn="1"/>
          </p:nvSpPr>
          <p:spPr bwMode="auto">
            <a:xfrm>
              <a:off x="-1600200" y="-63500"/>
              <a:ext cx="581025" cy="738188"/>
            </a:xfrm>
            <a:custGeom>
              <a:avLst/>
              <a:gdLst>
                <a:gd name="T0" fmla="*/ 155 w 155"/>
                <a:gd name="T1" fmla="*/ 77 h 197"/>
                <a:gd name="T2" fmla="*/ 94 w 155"/>
                <a:gd name="T3" fmla="*/ 30 h 197"/>
                <a:gd name="T4" fmla="*/ 54 w 155"/>
                <a:gd name="T5" fmla="*/ 3 h 197"/>
                <a:gd name="T6" fmla="*/ 54 w 155"/>
                <a:gd name="T7" fmla="*/ 3 h 197"/>
                <a:gd name="T8" fmla="*/ 54 w 155"/>
                <a:gd name="T9" fmla="*/ 3 h 197"/>
                <a:gd name="T10" fmla="*/ 47 w 155"/>
                <a:gd name="T11" fmla="*/ 0 h 197"/>
                <a:gd name="T12" fmla="*/ 47 w 155"/>
                <a:gd name="T13" fmla="*/ 0 h 197"/>
                <a:gd name="T14" fmla="*/ 47 w 155"/>
                <a:gd name="T15" fmla="*/ 0 h 197"/>
                <a:gd name="T16" fmla="*/ 44 w 155"/>
                <a:gd name="T17" fmla="*/ 0 h 197"/>
                <a:gd name="T18" fmla="*/ 29 w 155"/>
                <a:gd name="T19" fmla="*/ 12 h 197"/>
                <a:gd name="T20" fmla="*/ 29 w 155"/>
                <a:gd name="T21" fmla="*/ 13 h 197"/>
                <a:gd name="T22" fmla="*/ 0 w 155"/>
                <a:gd name="T23" fmla="*/ 126 h 197"/>
                <a:gd name="T24" fmla="*/ 105 w 155"/>
                <a:gd name="T25" fmla="*/ 197 h 197"/>
                <a:gd name="T26" fmla="*/ 155 w 155"/>
                <a:gd name="T27" fmla="*/ 77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5" h="197">
                  <a:moveTo>
                    <a:pt x="155" y="77"/>
                  </a:moveTo>
                  <a:cubicBezTo>
                    <a:pt x="135" y="60"/>
                    <a:pt x="114" y="44"/>
                    <a:pt x="94" y="30"/>
                  </a:cubicBezTo>
                  <a:cubicBezTo>
                    <a:pt x="70" y="12"/>
                    <a:pt x="54" y="3"/>
                    <a:pt x="54" y="3"/>
                  </a:cubicBezTo>
                  <a:cubicBezTo>
                    <a:pt x="54" y="3"/>
                    <a:pt x="54" y="3"/>
                    <a:pt x="54" y="3"/>
                  </a:cubicBezTo>
                  <a:cubicBezTo>
                    <a:pt x="54" y="3"/>
                    <a:pt x="54" y="3"/>
                    <a:pt x="54" y="3"/>
                  </a:cubicBezTo>
                  <a:cubicBezTo>
                    <a:pt x="52" y="1"/>
                    <a:pt x="49" y="0"/>
                    <a:pt x="47" y="0"/>
                  </a:cubicBezTo>
                  <a:cubicBezTo>
                    <a:pt x="47" y="0"/>
                    <a:pt x="47" y="0"/>
                    <a:pt x="47" y="0"/>
                  </a:cubicBezTo>
                  <a:cubicBezTo>
                    <a:pt x="47" y="0"/>
                    <a:pt x="47" y="0"/>
                    <a:pt x="47" y="0"/>
                  </a:cubicBezTo>
                  <a:cubicBezTo>
                    <a:pt x="46" y="0"/>
                    <a:pt x="45" y="0"/>
                    <a:pt x="44" y="0"/>
                  </a:cubicBezTo>
                  <a:cubicBezTo>
                    <a:pt x="37" y="0"/>
                    <a:pt x="32" y="4"/>
                    <a:pt x="29" y="12"/>
                  </a:cubicBezTo>
                  <a:cubicBezTo>
                    <a:pt x="29" y="12"/>
                    <a:pt x="29" y="12"/>
                    <a:pt x="29" y="13"/>
                  </a:cubicBezTo>
                  <a:cubicBezTo>
                    <a:pt x="24" y="28"/>
                    <a:pt x="11" y="70"/>
                    <a:pt x="0" y="126"/>
                  </a:cubicBezTo>
                  <a:cubicBezTo>
                    <a:pt x="39" y="149"/>
                    <a:pt x="73" y="172"/>
                    <a:pt x="105" y="197"/>
                  </a:cubicBezTo>
                  <a:cubicBezTo>
                    <a:pt x="119" y="158"/>
                    <a:pt x="136" y="118"/>
                    <a:pt x="155"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5" name="Freeform 28"/>
            <p:cNvSpPr>
              <a:spLocks/>
            </p:cNvSpPr>
            <p:nvPr userDrawn="1"/>
          </p:nvSpPr>
          <p:spPr bwMode="auto">
            <a:xfrm>
              <a:off x="-2973388" y="914400"/>
              <a:ext cx="633413" cy="657225"/>
            </a:xfrm>
            <a:custGeom>
              <a:avLst/>
              <a:gdLst>
                <a:gd name="T0" fmla="*/ 169 w 169"/>
                <a:gd name="T1" fmla="*/ 133 h 175"/>
                <a:gd name="T2" fmla="*/ 158 w 169"/>
                <a:gd name="T3" fmla="*/ 5 h 175"/>
                <a:gd name="T4" fmla="*/ 70 w 169"/>
                <a:gd name="T5" fmla="*/ 0 h 175"/>
                <a:gd name="T6" fmla="*/ 59 w 169"/>
                <a:gd name="T7" fmla="*/ 0 h 175"/>
                <a:gd name="T8" fmla="*/ 26 w 169"/>
                <a:gd name="T9" fmla="*/ 0 h 175"/>
                <a:gd name="T10" fmla="*/ 5 w 169"/>
                <a:gd name="T11" fmla="*/ 13 h 175"/>
                <a:gd name="T12" fmla="*/ 0 w 169"/>
                <a:gd name="T13" fmla="*/ 28 h 175"/>
                <a:gd name="T14" fmla="*/ 74 w 169"/>
                <a:gd name="T15" fmla="*/ 175 h 175"/>
                <a:gd name="T16" fmla="*/ 169 w 169"/>
                <a:gd name="T17" fmla="*/ 13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133"/>
                  </a:moveTo>
                  <a:cubicBezTo>
                    <a:pt x="163" y="93"/>
                    <a:pt x="159" y="50"/>
                    <a:pt x="158" y="5"/>
                  </a:cubicBezTo>
                  <a:cubicBezTo>
                    <a:pt x="119" y="1"/>
                    <a:pt x="89" y="0"/>
                    <a:pt x="70" y="0"/>
                  </a:cubicBezTo>
                  <a:cubicBezTo>
                    <a:pt x="66" y="0"/>
                    <a:pt x="63" y="0"/>
                    <a:pt x="59" y="0"/>
                  </a:cubicBezTo>
                  <a:cubicBezTo>
                    <a:pt x="38" y="0"/>
                    <a:pt x="26" y="0"/>
                    <a:pt x="26" y="0"/>
                  </a:cubicBezTo>
                  <a:cubicBezTo>
                    <a:pt x="17" y="1"/>
                    <a:pt x="10" y="5"/>
                    <a:pt x="5" y="13"/>
                  </a:cubicBezTo>
                  <a:cubicBezTo>
                    <a:pt x="2" y="17"/>
                    <a:pt x="0" y="23"/>
                    <a:pt x="0" y="28"/>
                  </a:cubicBezTo>
                  <a:cubicBezTo>
                    <a:pt x="2" y="43"/>
                    <a:pt x="11" y="95"/>
                    <a:pt x="74" y="175"/>
                  </a:cubicBezTo>
                  <a:cubicBezTo>
                    <a:pt x="106" y="159"/>
                    <a:pt x="138" y="145"/>
                    <a:pt x="169"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6" name="Freeform 29"/>
            <p:cNvSpPr>
              <a:spLocks/>
            </p:cNvSpPr>
            <p:nvPr userDrawn="1"/>
          </p:nvSpPr>
          <p:spPr bwMode="auto">
            <a:xfrm>
              <a:off x="1035050" y="914400"/>
              <a:ext cx="635000" cy="657225"/>
            </a:xfrm>
            <a:custGeom>
              <a:avLst/>
              <a:gdLst>
                <a:gd name="T0" fmla="*/ 169 w 169"/>
                <a:gd name="T1" fmla="*/ 28 h 175"/>
                <a:gd name="T2" fmla="*/ 164 w 169"/>
                <a:gd name="T3" fmla="*/ 13 h 175"/>
                <a:gd name="T4" fmla="*/ 143 w 169"/>
                <a:gd name="T5" fmla="*/ 0 h 175"/>
                <a:gd name="T6" fmla="*/ 110 w 169"/>
                <a:gd name="T7" fmla="*/ 0 h 175"/>
                <a:gd name="T8" fmla="*/ 99 w 169"/>
                <a:gd name="T9" fmla="*/ 0 h 175"/>
                <a:gd name="T10" fmla="*/ 11 w 169"/>
                <a:gd name="T11" fmla="*/ 5 h 175"/>
                <a:gd name="T12" fmla="*/ 0 w 169"/>
                <a:gd name="T13" fmla="*/ 133 h 175"/>
                <a:gd name="T14" fmla="*/ 95 w 169"/>
                <a:gd name="T15" fmla="*/ 175 h 175"/>
                <a:gd name="T16" fmla="*/ 169 w 169"/>
                <a:gd name="T17" fmla="*/ 2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9" h="175">
                  <a:moveTo>
                    <a:pt x="169" y="28"/>
                  </a:moveTo>
                  <a:cubicBezTo>
                    <a:pt x="169" y="23"/>
                    <a:pt x="166" y="16"/>
                    <a:pt x="164" y="13"/>
                  </a:cubicBezTo>
                  <a:cubicBezTo>
                    <a:pt x="159" y="5"/>
                    <a:pt x="152" y="1"/>
                    <a:pt x="143" y="0"/>
                  </a:cubicBezTo>
                  <a:cubicBezTo>
                    <a:pt x="143" y="0"/>
                    <a:pt x="131" y="0"/>
                    <a:pt x="110" y="0"/>
                  </a:cubicBezTo>
                  <a:cubicBezTo>
                    <a:pt x="106" y="0"/>
                    <a:pt x="103" y="0"/>
                    <a:pt x="99" y="0"/>
                  </a:cubicBezTo>
                  <a:cubicBezTo>
                    <a:pt x="80" y="0"/>
                    <a:pt x="49" y="1"/>
                    <a:pt x="11" y="5"/>
                  </a:cubicBezTo>
                  <a:cubicBezTo>
                    <a:pt x="10" y="49"/>
                    <a:pt x="6" y="92"/>
                    <a:pt x="0" y="133"/>
                  </a:cubicBezTo>
                  <a:cubicBezTo>
                    <a:pt x="31" y="145"/>
                    <a:pt x="63" y="159"/>
                    <a:pt x="95" y="175"/>
                  </a:cubicBezTo>
                  <a:cubicBezTo>
                    <a:pt x="158" y="95"/>
                    <a:pt x="167" y="43"/>
                    <a:pt x="16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7" name="Freeform 30"/>
            <p:cNvSpPr>
              <a:spLocks/>
            </p:cNvSpPr>
            <p:nvPr userDrawn="1"/>
          </p:nvSpPr>
          <p:spPr bwMode="auto">
            <a:xfrm>
              <a:off x="401638" y="1522413"/>
              <a:ext cx="1485900" cy="1046163"/>
            </a:xfrm>
            <a:custGeom>
              <a:avLst/>
              <a:gdLst>
                <a:gd name="T0" fmla="*/ 385 w 396"/>
                <a:gd name="T1" fmla="*/ 119 h 279"/>
                <a:gd name="T2" fmla="*/ 376 w 396"/>
                <a:gd name="T3" fmla="*/ 112 h 279"/>
                <a:gd name="T4" fmla="*/ 375 w 396"/>
                <a:gd name="T5" fmla="*/ 112 h 279"/>
                <a:gd name="T6" fmla="*/ 375 w 396"/>
                <a:gd name="T7" fmla="*/ 112 h 279"/>
                <a:gd name="T8" fmla="*/ 355 w 396"/>
                <a:gd name="T9" fmla="*/ 99 h 279"/>
                <a:gd name="T10" fmla="*/ 348 w 396"/>
                <a:gd name="T11" fmla="*/ 94 h 279"/>
                <a:gd name="T12" fmla="*/ 250 w 396"/>
                <a:gd name="T13" fmla="*/ 38 h 279"/>
                <a:gd name="T14" fmla="*/ 164 w 396"/>
                <a:gd name="T15" fmla="*/ 0 h 279"/>
                <a:gd name="T16" fmla="*/ 104 w 396"/>
                <a:gd name="T17" fmla="*/ 168 h 279"/>
                <a:gd name="T18" fmla="*/ 0 w 396"/>
                <a:gd name="T19" fmla="*/ 279 h 279"/>
                <a:gd name="T20" fmla="*/ 391 w 396"/>
                <a:gd name="T21" fmla="*/ 156 h 279"/>
                <a:gd name="T22" fmla="*/ 391 w 396"/>
                <a:gd name="T23" fmla="*/ 156 h 279"/>
                <a:gd name="T24" fmla="*/ 396 w 396"/>
                <a:gd name="T25" fmla="*/ 141 h 279"/>
                <a:gd name="T26" fmla="*/ 385 w 396"/>
                <a:gd name="T27" fmla="*/ 11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6" h="279">
                  <a:moveTo>
                    <a:pt x="385" y="119"/>
                  </a:moveTo>
                  <a:cubicBezTo>
                    <a:pt x="385" y="119"/>
                    <a:pt x="382" y="117"/>
                    <a:pt x="376" y="112"/>
                  </a:cubicBezTo>
                  <a:cubicBezTo>
                    <a:pt x="375" y="112"/>
                    <a:pt x="375" y="112"/>
                    <a:pt x="375" y="112"/>
                  </a:cubicBezTo>
                  <a:cubicBezTo>
                    <a:pt x="375" y="112"/>
                    <a:pt x="375" y="112"/>
                    <a:pt x="375" y="112"/>
                  </a:cubicBezTo>
                  <a:cubicBezTo>
                    <a:pt x="371" y="109"/>
                    <a:pt x="364" y="104"/>
                    <a:pt x="355" y="99"/>
                  </a:cubicBezTo>
                  <a:cubicBezTo>
                    <a:pt x="353" y="97"/>
                    <a:pt x="350" y="96"/>
                    <a:pt x="348" y="94"/>
                  </a:cubicBezTo>
                  <a:cubicBezTo>
                    <a:pt x="327" y="80"/>
                    <a:pt x="292" y="59"/>
                    <a:pt x="250" y="38"/>
                  </a:cubicBezTo>
                  <a:cubicBezTo>
                    <a:pt x="221" y="24"/>
                    <a:pt x="192" y="11"/>
                    <a:pt x="164" y="0"/>
                  </a:cubicBezTo>
                  <a:cubicBezTo>
                    <a:pt x="151" y="65"/>
                    <a:pt x="131" y="121"/>
                    <a:pt x="104" y="168"/>
                  </a:cubicBezTo>
                  <a:cubicBezTo>
                    <a:pt x="76" y="217"/>
                    <a:pt x="41" y="255"/>
                    <a:pt x="0" y="279"/>
                  </a:cubicBezTo>
                  <a:cubicBezTo>
                    <a:pt x="298" y="263"/>
                    <a:pt x="383" y="167"/>
                    <a:pt x="391" y="156"/>
                  </a:cubicBezTo>
                  <a:cubicBezTo>
                    <a:pt x="391" y="156"/>
                    <a:pt x="391" y="156"/>
                    <a:pt x="391" y="156"/>
                  </a:cubicBezTo>
                  <a:cubicBezTo>
                    <a:pt x="394" y="151"/>
                    <a:pt x="396" y="146"/>
                    <a:pt x="396" y="141"/>
                  </a:cubicBezTo>
                  <a:cubicBezTo>
                    <a:pt x="396" y="132"/>
                    <a:pt x="392" y="124"/>
                    <a:pt x="385" y="1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8" name="Freeform 31"/>
            <p:cNvSpPr>
              <a:spLocks/>
            </p:cNvSpPr>
            <p:nvPr userDrawn="1"/>
          </p:nvSpPr>
          <p:spPr bwMode="auto">
            <a:xfrm>
              <a:off x="-3190875" y="1522413"/>
              <a:ext cx="1485900" cy="1046163"/>
            </a:xfrm>
            <a:custGeom>
              <a:avLst/>
              <a:gdLst>
                <a:gd name="T0" fmla="*/ 396 w 396"/>
                <a:gd name="T1" fmla="*/ 279 h 279"/>
                <a:gd name="T2" fmla="*/ 292 w 396"/>
                <a:gd name="T3" fmla="*/ 168 h 279"/>
                <a:gd name="T4" fmla="*/ 232 w 396"/>
                <a:gd name="T5" fmla="*/ 0 h 279"/>
                <a:gd name="T6" fmla="*/ 20 w 396"/>
                <a:gd name="T7" fmla="*/ 112 h 279"/>
                <a:gd name="T8" fmla="*/ 11 w 396"/>
                <a:gd name="T9" fmla="*/ 119 h 279"/>
                <a:gd name="T10" fmla="*/ 0 w 396"/>
                <a:gd name="T11" fmla="*/ 141 h 279"/>
                <a:gd name="T12" fmla="*/ 5 w 396"/>
                <a:gd name="T13" fmla="*/ 156 h 279"/>
                <a:gd name="T14" fmla="*/ 5 w 396"/>
                <a:gd name="T15" fmla="*/ 157 h 279"/>
                <a:gd name="T16" fmla="*/ 7 w 396"/>
                <a:gd name="T17" fmla="*/ 159 h 279"/>
                <a:gd name="T18" fmla="*/ 8 w 396"/>
                <a:gd name="T19" fmla="*/ 160 h 279"/>
                <a:gd name="T20" fmla="*/ 23 w 396"/>
                <a:gd name="T21" fmla="*/ 174 h 279"/>
                <a:gd name="T22" fmla="*/ 94 w 396"/>
                <a:gd name="T23" fmla="*/ 217 h 279"/>
                <a:gd name="T24" fmla="*/ 396 w 396"/>
                <a:gd name="T25" fmla="*/ 27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6" h="279">
                  <a:moveTo>
                    <a:pt x="396" y="279"/>
                  </a:moveTo>
                  <a:cubicBezTo>
                    <a:pt x="356" y="255"/>
                    <a:pt x="320" y="217"/>
                    <a:pt x="292" y="168"/>
                  </a:cubicBezTo>
                  <a:cubicBezTo>
                    <a:pt x="265" y="121"/>
                    <a:pt x="245" y="65"/>
                    <a:pt x="232" y="0"/>
                  </a:cubicBezTo>
                  <a:cubicBezTo>
                    <a:pt x="132" y="38"/>
                    <a:pt x="51" y="91"/>
                    <a:pt x="20" y="112"/>
                  </a:cubicBezTo>
                  <a:cubicBezTo>
                    <a:pt x="14" y="117"/>
                    <a:pt x="11" y="119"/>
                    <a:pt x="11" y="119"/>
                  </a:cubicBezTo>
                  <a:cubicBezTo>
                    <a:pt x="4" y="124"/>
                    <a:pt x="0" y="132"/>
                    <a:pt x="0" y="141"/>
                  </a:cubicBezTo>
                  <a:cubicBezTo>
                    <a:pt x="0" y="146"/>
                    <a:pt x="2" y="151"/>
                    <a:pt x="5" y="156"/>
                  </a:cubicBezTo>
                  <a:cubicBezTo>
                    <a:pt x="5" y="156"/>
                    <a:pt x="5" y="156"/>
                    <a:pt x="5" y="157"/>
                  </a:cubicBezTo>
                  <a:cubicBezTo>
                    <a:pt x="6" y="157"/>
                    <a:pt x="6" y="158"/>
                    <a:pt x="7" y="159"/>
                  </a:cubicBezTo>
                  <a:cubicBezTo>
                    <a:pt x="7" y="159"/>
                    <a:pt x="8" y="160"/>
                    <a:pt x="8" y="160"/>
                  </a:cubicBezTo>
                  <a:cubicBezTo>
                    <a:pt x="10" y="162"/>
                    <a:pt x="15" y="167"/>
                    <a:pt x="23" y="174"/>
                  </a:cubicBezTo>
                  <a:cubicBezTo>
                    <a:pt x="35" y="184"/>
                    <a:pt x="58" y="201"/>
                    <a:pt x="94" y="217"/>
                  </a:cubicBezTo>
                  <a:cubicBezTo>
                    <a:pt x="169" y="251"/>
                    <a:pt x="273" y="273"/>
                    <a:pt x="396" y="2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9" name="Freeform 32"/>
            <p:cNvSpPr>
              <a:spLocks/>
            </p:cNvSpPr>
            <p:nvPr userDrawn="1"/>
          </p:nvSpPr>
          <p:spPr bwMode="auto">
            <a:xfrm>
              <a:off x="-523875" y="2651125"/>
              <a:ext cx="1500188" cy="239713"/>
            </a:xfrm>
            <a:custGeom>
              <a:avLst/>
              <a:gdLst>
                <a:gd name="T0" fmla="*/ 7 w 400"/>
                <a:gd name="T1" fmla="*/ 31 h 64"/>
                <a:gd name="T2" fmla="*/ 54 w 400"/>
                <a:gd name="T3" fmla="*/ 29 h 64"/>
                <a:gd name="T4" fmla="*/ 182 w 400"/>
                <a:gd name="T5" fmla="*/ 47 h 64"/>
                <a:gd name="T6" fmla="*/ 292 w 400"/>
                <a:gd name="T7" fmla="*/ 64 h 64"/>
                <a:gd name="T8" fmla="*/ 392 w 400"/>
                <a:gd name="T9" fmla="*/ 37 h 64"/>
                <a:gd name="T10" fmla="*/ 399 w 400"/>
                <a:gd name="T11" fmla="*/ 18 h 64"/>
                <a:gd name="T12" fmla="*/ 373 w 400"/>
                <a:gd name="T13" fmla="*/ 0 h 64"/>
                <a:gd name="T14" fmla="*/ 301 w 400"/>
                <a:gd name="T15" fmla="*/ 8 h 64"/>
                <a:gd name="T16" fmla="*/ 285 w 400"/>
                <a:gd name="T17" fmla="*/ 10 h 64"/>
                <a:gd name="T18" fmla="*/ 227 w 400"/>
                <a:gd name="T19" fmla="*/ 13 h 64"/>
                <a:gd name="T20" fmla="*/ 181 w 400"/>
                <a:gd name="T21" fmla="*/ 12 h 64"/>
                <a:gd name="T22" fmla="*/ 180 w 400"/>
                <a:gd name="T23" fmla="*/ 12 h 64"/>
                <a:gd name="T24" fmla="*/ 129 w 400"/>
                <a:gd name="T25" fmla="*/ 12 h 64"/>
                <a:gd name="T26" fmla="*/ 3 w 400"/>
                <a:gd name="T27" fmla="*/ 25 h 64"/>
                <a:gd name="T28" fmla="*/ 0 w 400"/>
                <a:gd name="T29" fmla="*/ 29 h 64"/>
                <a:gd name="T30" fmla="*/ 5 w 400"/>
                <a:gd name="T31" fmla="*/ 31 h 64"/>
                <a:gd name="T32" fmla="*/ 7 w 400"/>
                <a:gd name="T33" fmla="*/ 3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00" h="64">
                  <a:moveTo>
                    <a:pt x="7" y="31"/>
                  </a:moveTo>
                  <a:cubicBezTo>
                    <a:pt x="23" y="29"/>
                    <a:pt x="39" y="29"/>
                    <a:pt x="54" y="29"/>
                  </a:cubicBezTo>
                  <a:cubicBezTo>
                    <a:pt x="109" y="29"/>
                    <a:pt x="146" y="38"/>
                    <a:pt x="182" y="47"/>
                  </a:cubicBezTo>
                  <a:cubicBezTo>
                    <a:pt x="216" y="56"/>
                    <a:pt x="248" y="64"/>
                    <a:pt x="292" y="64"/>
                  </a:cubicBezTo>
                  <a:cubicBezTo>
                    <a:pt x="339" y="64"/>
                    <a:pt x="377" y="54"/>
                    <a:pt x="392" y="37"/>
                  </a:cubicBezTo>
                  <a:cubicBezTo>
                    <a:pt x="397" y="31"/>
                    <a:pt x="400" y="25"/>
                    <a:pt x="399" y="18"/>
                  </a:cubicBezTo>
                  <a:cubicBezTo>
                    <a:pt x="398" y="6"/>
                    <a:pt x="394" y="0"/>
                    <a:pt x="373" y="0"/>
                  </a:cubicBezTo>
                  <a:cubicBezTo>
                    <a:pt x="358" y="0"/>
                    <a:pt x="335" y="3"/>
                    <a:pt x="301" y="8"/>
                  </a:cubicBezTo>
                  <a:cubicBezTo>
                    <a:pt x="296" y="9"/>
                    <a:pt x="290" y="9"/>
                    <a:pt x="285" y="10"/>
                  </a:cubicBezTo>
                  <a:cubicBezTo>
                    <a:pt x="270" y="12"/>
                    <a:pt x="252" y="13"/>
                    <a:pt x="227" y="13"/>
                  </a:cubicBezTo>
                  <a:cubicBezTo>
                    <a:pt x="213" y="13"/>
                    <a:pt x="197" y="13"/>
                    <a:pt x="181" y="12"/>
                  </a:cubicBezTo>
                  <a:cubicBezTo>
                    <a:pt x="180" y="12"/>
                    <a:pt x="180" y="12"/>
                    <a:pt x="180" y="12"/>
                  </a:cubicBezTo>
                  <a:cubicBezTo>
                    <a:pt x="164" y="12"/>
                    <a:pt x="146" y="12"/>
                    <a:pt x="129" y="12"/>
                  </a:cubicBezTo>
                  <a:cubicBezTo>
                    <a:pt x="92" y="12"/>
                    <a:pt x="45" y="13"/>
                    <a:pt x="3" y="25"/>
                  </a:cubicBezTo>
                  <a:cubicBezTo>
                    <a:pt x="1" y="25"/>
                    <a:pt x="0" y="28"/>
                    <a:pt x="0" y="29"/>
                  </a:cubicBezTo>
                  <a:cubicBezTo>
                    <a:pt x="0" y="30"/>
                    <a:pt x="3" y="31"/>
                    <a:pt x="5" y="31"/>
                  </a:cubicBezTo>
                  <a:cubicBezTo>
                    <a:pt x="5" y="31"/>
                    <a:pt x="6" y="31"/>
                    <a:pt x="7"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0" name="Freeform 33"/>
            <p:cNvSpPr>
              <a:spLocks/>
            </p:cNvSpPr>
            <p:nvPr userDrawn="1"/>
          </p:nvSpPr>
          <p:spPr bwMode="auto">
            <a:xfrm>
              <a:off x="-2279650" y="2651125"/>
              <a:ext cx="1500188" cy="239713"/>
            </a:xfrm>
            <a:custGeom>
              <a:avLst/>
              <a:gdLst>
                <a:gd name="T0" fmla="*/ 346 w 400"/>
                <a:gd name="T1" fmla="*/ 29 h 64"/>
                <a:gd name="T2" fmla="*/ 393 w 400"/>
                <a:gd name="T3" fmla="*/ 31 h 64"/>
                <a:gd name="T4" fmla="*/ 395 w 400"/>
                <a:gd name="T5" fmla="*/ 31 h 64"/>
                <a:gd name="T6" fmla="*/ 400 w 400"/>
                <a:gd name="T7" fmla="*/ 29 h 64"/>
                <a:gd name="T8" fmla="*/ 397 w 400"/>
                <a:gd name="T9" fmla="*/ 25 h 64"/>
                <a:gd name="T10" fmla="*/ 271 w 400"/>
                <a:gd name="T11" fmla="*/ 12 h 64"/>
                <a:gd name="T12" fmla="*/ 271 w 400"/>
                <a:gd name="T13" fmla="*/ 12 h 64"/>
                <a:gd name="T14" fmla="*/ 220 w 400"/>
                <a:gd name="T15" fmla="*/ 12 h 64"/>
                <a:gd name="T16" fmla="*/ 219 w 400"/>
                <a:gd name="T17" fmla="*/ 12 h 64"/>
                <a:gd name="T18" fmla="*/ 173 w 400"/>
                <a:gd name="T19" fmla="*/ 13 h 64"/>
                <a:gd name="T20" fmla="*/ 115 w 400"/>
                <a:gd name="T21" fmla="*/ 10 h 64"/>
                <a:gd name="T22" fmla="*/ 99 w 400"/>
                <a:gd name="T23" fmla="*/ 8 h 64"/>
                <a:gd name="T24" fmla="*/ 27 w 400"/>
                <a:gd name="T25" fmla="*/ 0 h 64"/>
                <a:gd name="T26" fmla="*/ 1 w 400"/>
                <a:gd name="T27" fmla="*/ 18 h 64"/>
                <a:gd name="T28" fmla="*/ 8 w 400"/>
                <a:gd name="T29" fmla="*/ 37 h 64"/>
                <a:gd name="T30" fmla="*/ 108 w 400"/>
                <a:gd name="T31" fmla="*/ 64 h 64"/>
                <a:gd name="T32" fmla="*/ 218 w 400"/>
                <a:gd name="T33" fmla="*/ 47 h 64"/>
                <a:gd name="T34" fmla="*/ 346 w 400"/>
                <a:gd name="T35" fmla="*/ 2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64">
                  <a:moveTo>
                    <a:pt x="346" y="29"/>
                  </a:moveTo>
                  <a:cubicBezTo>
                    <a:pt x="361" y="29"/>
                    <a:pt x="377" y="29"/>
                    <a:pt x="393" y="31"/>
                  </a:cubicBezTo>
                  <a:cubicBezTo>
                    <a:pt x="394" y="31"/>
                    <a:pt x="394" y="31"/>
                    <a:pt x="395" y="31"/>
                  </a:cubicBezTo>
                  <a:cubicBezTo>
                    <a:pt x="397" y="31"/>
                    <a:pt x="400" y="30"/>
                    <a:pt x="400" y="29"/>
                  </a:cubicBezTo>
                  <a:cubicBezTo>
                    <a:pt x="400" y="28"/>
                    <a:pt x="399" y="25"/>
                    <a:pt x="397" y="25"/>
                  </a:cubicBezTo>
                  <a:cubicBezTo>
                    <a:pt x="355" y="13"/>
                    <a:pt x="308" y="12"/>
                    <a:pt x="271" y="12"/>
                  </a:cubicBezTo>
                  <a:cubicBezTo>
                    <a:pt x="271" y="12"/>
                    <a:pt x="271" y="12"/>
                    <a:pt x="271" y="12"/>
                  </a:cubicBezTo>
                  <a:cubicBezTo>
                    <a:pt x="254" y="12"/>
                    <a:pt x="236" y="12"/>
                    <a:pt x="220" y="12"/>
                  </a:cubicBezTo>
                  <a:cubicBezTo>
                    <a:pt x="219" y="12"/>
                    <a:pt x="219" y="12"/>
                    <a:pt x="219" y="12"/>
                  </a:cubicBezTo>
                  <a:cubicBezTo>
                    <a:pt x="203" y="13"/>
                    <a:pt x="187" y="13"/>
                    <a:pt x="173" y="13"/>
                  </a:cubicBezTo>
                  <a:cubicBezTo>
                    <a:pt x="148" y="13"/>
                    <a:pt x="130" y="12"/>
                    <a:pt x="115" y="10"/>
                  </a:cubicBezTo>
                  <a:cubicBezTo>
                    <a:pt x="109" y="9"/>
                    <a:pt x="104" y="9"/>
                    <a:pt x="99" y="8"/>
                  </a:cubicBezTo>
                  <a:cubicBezTo>
                    <a:pt x="65" y="3"/>
                    <a:pt x="42" y="0"/>
                    <a:pt x="27" y="0"/>
                  </a:cubicBezTo>
                  <a:cubicBezTo>
                    <a:pt x="6" y="0"/>
                    <a:pt x="2" y="6"/>
                    <a:pt x="1" y="18"/>
                  </a:cubicBezTo>
                  <a:cubicBezTo>
                    <a:pt x="0" y="25"/>
                    <a:pt x="3" y="31"/>
                    <a:pt x="8" y="37"/>
                  </a:cubicBezTo>
                  <a:cubicBezTo>
                    <a:pt x="23" y="53"/>
                    <a:pt x="61" y="64"/>
                    <a:pt x="108" y="64"/>
                  </a:cubicBezTo>
                  <a:cubicBezTo>
                    <a:pt x="152" y="64"/>
                    <a:pt x="184" y="56"/>
                    <a:pt x="218" y="47"/>
                  </a:cubicBezTo>
                  <a:cubicBezTo>
                    <a:pt x="254" y="38"/>
                    <a:pt x="291" y="29"/>
                    <a:pt x="346"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1" name="Freeform 34"/>
            <p:cNvSpPr>
              <a:spLocks/>
            </p:cNvSpPr>
            <p:nvPr userDrawn="1"/>
          </p:nvSpPr>
          <p:spPr bwMode="auto">
            <a:xfrm>
              <a:off x="3424238" y="3930650"/>
              <a:ext cx="1023938" cy="1368425"/>
            </a:xfrm>
            <a:custGeom>
              <a:avLst/>
              <a:gdLst>
                <a:gd name="T0" fmla="*/ 0 w 645"/>
                <a:gd name="T1" fmla="*/ 0 h 862"/>
                <a:gd name="T2" fmla="*/ 640 w 645"/>
                <a:gd name="T3" fmla="*/ 0 h 862"/>
                <a:gd name="T4" fmla="*/ 640 w 645"/>
                <a:gd name="T5" fmla="*/ 134 h 862"/>
                <a:gd name="T6" fmla="*/ 151 w 645"/>
                <a:gd name="T7" fmla="*/ 134 h 862"/>
                <a:gd name="T8" fmla="*/ 151 w 645"/>
                <a:gd name="T9" fmla="*/ 359 h 862"/>
                <a:gd name="T10" fmla="*/ 584 w 645"/>
                <a:gd name="T11" fmla="*/ 359 h 862"/>
                <a:gd name="T12" fmla="*/ 584 w 645"/>
                <a:gd name="T13" fmla="*/ 496 h 862"/>
                <a:gd name="T14" fmla="*/ 151 w 645"/>
                <a:gd name="T15" fmla="*/ 496 h 862"/>
                <a:gd name="T16" fmla="*/ 151 w 645"/>
                <a:gd name="T17" fmla="*/ 727 h 862"/>
                <a:gd name="T18" fmla="*/ 645 w 645"/>
                <a:gd name="T19" fmla="*/ 727 h 862"/>
                <a:gd name="T20" fmla="*/ 645 w 645"/>
                <a:gd name="T21" fmla="*/ 862 h 862"/>
                <a:gd name="T22" fmla="*/ 0 w 645"/>
                <a:gd name="T23" fmla="*/ 862 h 862"/>
                <a:gd name="T24" fmla="*/ 0 w 645"/>
                <a:gd name="T25" fmla="*/ 0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5" h="862">
                  <a:moveTo>
                    <a:pt x="0" y="0"/>
                  </a:moveTo>
                  <a:lnTo>
                    <a:pt x="640" y="0"/>
                  </a:lnTo>
                  <a:lnTo>
                    <a:pt x="640" y="134"/>
                  </a:lnTo>
                  <a:lnTo>
                    <a:pt x="151" y="134"/>
                  </a:lnTo>
                  <a:lnTo>
                    <a:pt x="151" y="359"/>
                  </a:lnTo>
                  <a:lnTo>
                    <a:pt x="584" y="359"/>
                  </a:lnTo>
                  <a:lnTo>
                    <a:pt x="584" y="496"/>
                  </a:lnTo>
                  <a:lnTo>
                    <a:pt x="151" y="496"/>
                  </a:lnTo>
                  <a:lnTo>
                    <a:pt x="151" y="727"/>
                  </a:lnTo>
                  <a:lnTo>
                    <a:pt x="645" y="727"/>
                  </a:lnTo>
                  <a:lnTo>
                    <a:pt x="645" y="862"/>
                  </a:lnTo>
                  <a:lnTo>
                    <a:pt x="0" y="86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2" name="Freeform 35"/>
            <p:cNvSpPr>
              <a:spLocks noEditPoints="1"/>
            </p:cNvSpPr>
            <p:nvPr userDrawn="1"/>
          </p:nvSpPr>
          <p:spPr bwMode="auto">
            <a:xfrm>
              <a:off x="4545013" y="3870325"/>
              <a:ext cx="1069975" cy="1450975"/>
            </a:xfrm>
            <a:custGeom>
              <a:avLst/>
              <a:gdLst>
                <a:gd name="T0" fmla="*/ 0 w 285"/>
                <a:gd name="T1" fmla="*/ 244 h 387"/>
                <a:gd name="T2" fmla="*/ 0 w 285"/>
                <a:gd name="T3" fmla="*/ 243 h 387"/>
                <a:gd name="T4" fmla="*/ 128 w 285"/>
                <a:gd name="T5" fmla="*/ 100 h 387"/>
                <a:gd name="T6" fmla="*/ 222 w 285"/>
                <a:gd name="T7" fmla="*/ 149 h 387"/>
                <a:gd name="T8" fmla="*/ 222 w 285"/>
                <a:gd name="T9" fmla="*/ 0 h 387"/>
                <a:gd name="T10" fmla="*/ 285 w 285"/>
                <a:gd name="T11" fmla="*/ 0 h 387"/>
                <a:gd name="T12" fmla="*/ 285 w 285"/>
                <a:gd name="T13" fmla="*/ 381 h 387"/>
                <a:gd name="T14" fmla="*/ 222 w 285"/>
                <a:gd name="T15" fmla="*/ 381 h 387"/>
                <a:gd name="T16" fmla="*/ 222 w 285"/>
                <a:gd name="T17" fmla="*/ 335 h 387"/>
                <a:gd name="T18" fmla="*/ 128 w 285"/>
                <a:gd name="T19" fmla="*/ 387 h 387"/>
                <a:gd name="T20" fmla="*/ 0 w 285"/>
                <a:gd name="T21" fmla="*/ 244 h 387"/>
                <a:gd name="T22" fmla="*/ 223 w 285"/>
                <a:gd name="T23" fmla="*/ 244 h 387"/>
                <a:gd name="T24" fmla="*/ 223 w 285"/>
                <a:gd name="T25" fmla="*/ 243 h 387"/>
                <a:gd name="T26" fmla="*/ 143 w 285"/>
                <a:gd name="T27" fmla="*/ 155 h 387"/>
                <a:gd name="T28" fmla="*/ 64 w 285"/>
                <a:gd name="T29" fmla="*/ 243 h 387"/>
                <a:gd name="T30" fmla="*/ 64 w 285"/>
                <a:gd name="T31" fmla="*/ 244 h 387"/>
                <a:gd name="T32" fmla="*/ 143 w 285"/>
                <a:gd name="T33" fmla="*/ 332 h 387"/>
                <a:gd name="T34" fmla="*/ 223 w 285"/>
                <a:gd name="T35" fmla="*/ 244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387">
                  <a:moveTo>
                    <a:pt x="0" y="244"/>
                  </a:moveTo>
                  <a:cubicBezTo>
                    <a:pt x="0" y="243"/>
                    <a:pt x="0" y="243"/>
                    <a:pt x="0" y="243"/>
                  </a:cubicBezTo>
                  <a:cubicBezTo>
                    <a:pt x="0" y="152"/>
                    <a:pt x="62" y="100"/>
                    <a:pt x="128" y="100"/>
                  </a:cubicBezTo>
                  <a:cubicBezTo>
                    <a:pt x="173" y="100"/>
                    <a:pt x="202" y="122"/>
                    <a:pt x="222" y="149"/>
                  </a:cubicBezTo>
                  <a:cubicBezTo>
                    <a:pt x="222" y="0"/>
                    <a:pt x="222" y="0"/>
                    <a:pt x="222" y="0"/>
                  </a:cubicBezTo>
                  <a:cubicBezTo>
                    <a:pt x="285" y="0"/>
                    <a:pt x="285" y="0"/>
                    <a:pt x="285" y="0"/>
                  </a:cubicBezTo>
                  <a:cubicBezTo>
                    <a:pt x="285" y="381"/>
                    <a:pt x="285" y="381"/>
                    <a:pt x="285" y="381"/>
                  </a:cubicBezTo>
                  <a:cubicBezTo>
                    <a:pt x="222" y="381"/>
                    <a:pt x="222" y="381"/>
                    <a:pt x="222" y="381"/>
                  </a:cubicBezTo>
                  <a:cubicBezTo>
                    <a:pt x="222" y="335"/>
                    <a:pt x="222" y="335"/>
                    <a:pt x="222" y="335"/>
                  </a:cubicBezTo>
                  <a:cubicBezTo>
                    <a:pt x="202" y="364"/>
                    <a:pt x="173" y="387"/>
                    <a:pt x="128" y="387"/>
                  </a:cubicBezTo>
                  <a:cubicBezTo>
                    <a:pt x="63" y="387"/>
                    <a:pt x="0" y="335"/>
                    <a:pt x="0" y="244"/>
                  </a:cubicBezTo>
                  <a:close/>
                  <a:moveTo>
                    <a:pt x="223" y="244"/>
                  </a:moveTo>
                  <a:cubicBezTo>
                    <a:pt x="223" y="243"/>
                    <a:pt x="223" y="243"/>
                    <a:pt x="223" y="243"/>
                  </a:cubicBezTo>
                  <a:cubicBezTo>
                    <a:pt x="223" y="190"/>
                    <a:pt x="185" y="155"/>
                    <a:pt x="143" y="155"/>
                  </a:cubicBezTo>
                  <a:cubicBezTo>
                    <a:pt x="100" y="155"/>
                    <a:pt x="64" y="188"/>
                    <a:pt x="64" y="243"/>
                  </a:cubicBezTo>
                  <a:cubicBezTo>
                    <a:pt x="64" y="244"/>
                    <a:pt x="64" y="244"/>
                    <a:pt x="64" y="244"/>
                  </a:cubicBezTo>
                  <a:cubicBezTo>
                    <a:pt x="64" y="297"/>
                    <a:pt x="100" y="332"/>
                    <a:pt x="143" y="332"/>
                  </a:cubicBezTo>
                  <a:cubicBezTo>
                    <a:pt x="185" y="332"/>
                    <a:pt x="223" y="297"/>
                    <a:pt x="223"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3" name="Freeform 36"/>
            <p:cNvSpPr>
              <a:spLocks/>
            </p:cNvSpPr>
            <p:nvPr userDrawn="1"/>
          </p:nvSpPr>
          <p:spPr bwMode="auto">
            <a:xfrm>
              <a:off x="5813425" y="4267200"/>
              <a:ext cx="925513" cy="1054100"/>
            </a:xfrm>
            <a:custGeom>
              <a:avLst/>
              <a:gdLst>
                <a:gd name="T0" fmla="*/ 0 w 247"/>
                <a:gd name="T1" fmla="*/ 175 h 281"/>
                <a:gd name="T2" fmla="*/ 0 w 247"/>
                <a:gd name="T3" fmla="*/ 0 h 281"/>
                <a:gd name="T4" fmla="*/ 63 w 247"/>
                <a:gd name="T5" fmla="*/ 0 h 281"/>
                <a:gd name="T6" fmla="*/ 63 w 247"/>
                <a:gd name="T7" fmla="*/ 156 h 281"/>
                <a:gd name="T8" fmla="*/ 122 w 247"/>
                <a:gd name="T9" fmla="*/ 223 h 281"/>
                <a:gd name="T10" fmla="*/ 184 w 247"/>
                <a:gd name="T11" fmla="*/ 155 h 281"/>
                <a:gd name="T12" fmla="*/ 184 w 247"/>
                <a:gd name="T13" fmla="*/ 0 h 281"/>
                <a:gd name="T14" fmla="*/ 247 w 247"/>
                <a:gd name="T15" fmla="*/ 0 h 281"/>
                <a:gd name="T16" fmla="*/ 247 w 247"/>
                <a:gd name="T17" fmla="*/ 275 h 281"/>
                <a:gd name="T18" fmla="*/ 184 w 247"/>
                <a:gd name="T19" fmla="*/ 275 h 281"/>
                <a:gd name="T20" fmla="*/ 184 w 247"/>
                <a:gd name="T21" fmla="*/ 232 h 281"/>
                <a:gd name="T22" fmla="*/ 98 w 247"/>
                <a:gd name="T23" fmla="*/ 281 h 281"/>
                <a:gd name="T24" fmla="*/ 0 w 247"/>
                <a:gd name="T25" fmla="*/ 17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7" h="281">
                  <a:moveTo>
                    <a:pt x="0" y="175"/>
                  </a:moveTo>
                  <a:cubicBezTo>
                    <a:pt x="0" y="0"/>
                    <a:pt x="0" y="0"/>
                    <a:pt x="0" y="0"/>
                  </a:cubicBezTo>
                  <a:cubicBezTo>
                    <a:pt x="63" y="0"/>
                    <a:pt x="63" y="0"/>
                    <a:pt x="63" y="0"/>
                  </a:cubicBezTo>
                  <a:cubicBezTo>
                    <a:pt x="63" y="156"/>
                    <a:pt x="63" y="156"/>
                    <a:pt x="63" y="156"/>
                  </a:cubicBezTo>
                  <a:cubicBezTo>
                    <a:pt x="63" y="199"/>
                    <a:pt x="84" y="223"/>
                    <a:pt x="122" y="223"/>
                  </a:cubicBezTo>
                  <a:cubicBezTo>
                    <a:pt x="158" y="223"/>
                    <a:pt x="184" y="198"/>
                    <a:pt x="184" y="155"/>
                  </a:cubicBezTo>
                  <a:cubicBezTo>
                    <a:pt x="184" y="0"/>
                    <a:pt x="184" y="0"/>
                    <a:pt x="184" y="0"/>
                  </a:cubicBezTo>
                  <a:cubicBezTo>
                    <a:pt x="247" y="0"/>
                    <a:pt x="247" y="0"/>
                    <a:pt x="247" y="0"/>
                  </a:cubicBezTo>
                  <a:cubicBezTo>
                    <a:pt x="247" y="275"/>
                    <a:pt x="247" y="275"/>
                    <a:pt x="247" y="275"/>
                  </a:cubicBezTo>
                  <a:cubicBezTo>
                    <a:pt x="184" y="275"/>
                    <a:pt x="184" y="275"/>
                    <a:pt x="184" y="275"/>
                  </a:cubicBezTo>
                  <a:cubicBezTo>
                    <a:pt x="184" y="232"/>
                    <a:pt x="184" y="232"/>
                    <a:pt x="184" y="232"/>
                  </a:cubicBezTo>
                  <a:cubicBezTo>
                    <a:pt x="166" y="258"/>
                    <a:pt x="140" y="281"/>
                    <a:pt x="98" y="281"/>
                  </a:cubicBezTo>
                  <a:cubicBezTo>
                    <a:pt x="36" y="281"/>
                    <a:pt x="0" y="239"/>
                    <a:pt x="0" y="1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4" name="Freeform 37"/>
            <p:cNvSpPr>
              <a:spLocks/>
            </p:cNvSpPr>
            <p:nvPr userDrawn="1"/>
          </p:nvSpPr>
          <p:spPr bwMode="auto">
            <a:xfrm>
              <a:off x="6889750" y="4244975"/>
              <a:ext cx="955675" cy="1076325"/>
            </a:xfrm>
            <a:custGeom>
              <a:avLst/>
              <a:gdLst>
                <a:gd name="T0" fmla="*/ 0 w 255"/>
                <a:gd name="T1" fmla="*/ 145 h 287"/>
                <a:gd name="T2" fmla="*/ 0 w 255"/>
                <a:gd name="T3" fmla="*/ 144 h 287"/>
                <a:gd name="T4" fmla="*/ 144 w 255"/>
                <a:gd name="T5" fmla="*/ 0 h 287"/>
                <a:gd name="T6" fmla="*/ 254 w 255"/>
                <a:gd name="T7" fmla="*/ 47 h 287"/>
                <a:gd name="T8" fmla="*/ 214 w 255"/>
                <a:gd name="T9" fmla="*/ 90 h 287"/>
                <a:gd name="T10" fmla="*/ 143 w 255"/>
                <a:gd name="T11" fmla="*/ 55 h 287"/>
                <a:gd name="T12" fmla="*/ 64 w 255"/>
                <a:gd name="T13" fmla="*/ 143 h 287"/>
                <a:gd name="T14" fmla="*/ 64 w 255"/>
                <a:gd name="T15" fmla="*/ 144 h 287"/>
                <a:gd name="T16" fmla="*/ 146 w 255"/>
                <a:gd name="T17" fmla="*/ 232 h 287"/>
                <a:gd name="T18" fmla="*/ 217 w 255"/>
                <a:gd name="T19" fmla="*/ 198 h 287"/>
                <a:gd name="T20" fmla="*/ 255 w 255"/>
                <a:gd name="T21" fmla="*/ 236 h 287"/>
                <a:gd name="T22" fmla="*/ 143 w 255"/>
                <a:gd name="T23" fmla="*/ 287 h 287"/>
                <a:gd name="T24" fmla="*/ 0 w 255"/>
                <a:gd name="T25"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5" h="287">
                  <a:moveTo>
                    <a:pt x="0" y="145"/>
                  </a:moveTo>
                  <a:cubicBezTo>
                    <a:pt x="0" y="144"/>
                    <a:pt x="0" y="144"/>
                    <a:pt x="0" y="144"/>
                  </a:cubicBezTo>
                  <a:cubicBezTo>
                    <a:pt x="0" y="66"/>
                    <a:pt x="61" y="0"/>
                    <a:pt x="144" y="0"/>
                  </a:cubicBezTo>
                  <a:cubicBezTo>
                    <a:pt x="195" y="0"/>
                    <a:pt x="228" y="19"/>
                    <a:pt x="254" y="47"/>
                  </a:cubicBezTo>
                  <a:cubicBezTo>
                    <a:pt x="214" y="90"/>
                    <a:pt x="214" y="90"/>
                    <a:pt x="214" y="90"/>
                  </a:cubicBezTo>
                  <a:cubicBezTo>
                    <a:pt x="195" y="69"/>
                    <a:pt x="175" y="55"/>
                    <a:pt x="143" y="55"/>
                  </a:cubicBezTo>
                  <a:cubicBezTo>
                    <a:pt x="97" y="55"/>
                    <a:pt x="64" y="95"/>
                    <a:pt x="64" y="143"/>
                  </a:cubicBezTo>
                  <a:cubicBezTo>
                    <a:pt x="64" y="144"/>
                    <a:pt x="64" y="144"/>
                    <a:pt x="64" y="144"/>
                  </a:cubicBezTo>
                  <a:cubicBezTo>
                    <a:pt x="64" y="193"/>
                    <a:pt x="97" y="232"/>
                    <a:pt x="146" y="232"/>
                  </a:cubicBezTo>
                  <a:cubicBezTo>
                    <a:pt x="176" y="232"/>
                    <a:pt x="198" y="219"/>
                    <a:pt x="217" y="198"/>
                  </a:cubicBezTo>
                  <a:cubicBezTo>
                    <a:pt x="255" y="236"/>
                    <a:pt x="255" y="236"/>
                    <a:pt x="255" y="236"/>
                  </a:cubicBezTo>
                  <a:cubicBezTo>
                    <a:pt x="228" y="266"/>
                    <a:pt x="197" y="287"/>
                    <a:pt x="143" y="287"/>
                  </a:cubicBezTo>
                  <a:cubicBezTo>
                    <a:pt x="61" y="287"/>
                    <a:pt x="0" y="223"/>
                    <a:pt x="0"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5" name="Freeform 38"/>
            <p:cNvSpPr>
              <a:spLocks noEditPoints="1"/>
            </p:cNvSpPr>
            <p:nvPr userDrawn="1"/>
          </p:nvSpPr>
          <p:spPr bwMode="auto">
            <a:xfrm>
              <a:off x="7908925" y="4252913"/>
              <a:ext cx="930275" cy="1068388"/>
            </a:xfrm>
            <a:custGeom>
              <a:avLst/>
              <a:gdLst>
                <a:gd name="T0" fmla="*/ 0 w 248"/>
                <a:gd name="T1" fmla="*/ 200 h 285"/>
                <a:gd name="T2" fmla="*/ 0 w 248"/>
                <a:gd name="T3" fmla="*/ 199 h 285"/>
                <a:gd name="T4" fmla="*/ 113 w 248"/>
                <a:gd name="T5" fmla="*/ 110 h 285"/>
                <a:gd name="T6" fmla="*/ 187 w 248"/>
                <a:gd name="T7" fmla="*/ 122 h 285"/>
                <a:gd name="T8" fmla="*/ 187 w 248"/>
                <a:gd name="T9" fmla="*/ 115 h 285"/>
                <a:gd name="T10" fmla="*/ 119 w 248"/>
                <a:gd name="T11" fmla="*/ 55 h 285"/>
                <a:gd name="T12" fmla="*/ 40 w 248"/>
                <a:gd name="T13" fmla="*/ 72 h 285"/>
                <a:gd name="T14" fmla="*/ 24 w 248"/>
                <a:gd name="T15" fmla="*/ 23 h 285"/>
                <a:gd name="T16" fmla="*/ 127 w 248"/>
                <a:gd name="T17" fmla="*/ 0 h 285"/>
                <a:gd name="T18" fmla="*/ 219 w 248"/>
                <a:gd name="T19" fmla="*/ 31 h 285"/>
                <a:gd name="T20" fmla="*/ 248 w 248"/>
                <a:gd name="T21" fmla="*/ 116 h 285"/>
                <a:gd name="T22" fmla="*/ 248 w 248"/>
                <a:gd name="T23" fmla="*/ 279 h 285"/>
                <a:gd name="T24" fmla="*/ 187 w 248"/>
                <a:gd name="T25" fmla="*/ 279 h 285"/>
                <a:gd name="T26" fmla="*/ 187 w 248"/>
                <a:gd name="T27" fmla="*/ 245 h 285"/>
                <a:gd name="T28" fmla="*/ 97 w 248"/>
                <a:gd name="T29" fmla="*/ 285 h 285"/>
                <a:gd name="T30" fmla="*/ 0 w 248"/>
                <a:gd name="T31" fmla="*/ 200 h 285"/>
                <a:gd name="T32" fmla="*/ 188 w 248"/>
                <a:gd name="T33" fmla="*/ 180 h 285"/>
                <a:gd name="T34" fmla="*/ 188 w 248"/>
                <a:gd name="T35" fmla="*/ 161 h 285"/>
                <a:gd name="T36" fmla="*/ 126 w 248"/>
                <a:gd name="T37" fmla="*/ 150 h 285"/>
                <a:gd name="T38" fmla="*/ 61 w 248"/>
                <a:gd name="T39" fmla="*/ 196 h 285"/>
                <a:gd name="T40" fmla="*/ 61 w 248"/>
                <a:gd name="T41" fmla="*/ 197 h 285"/>
                <a:gd name="T42" fmla="*/ 115 w 248"/>
                <a:gd name="T43" fmla="*/ 239 h 285"/>
                <a:gd name="T44" fmla="*/ 188 w 248"/>
                <a:gd name="T45" fmla="*/ 18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8" h="285">
                  <a:moveTo>
                    <a:pt x="0" y="200"/>
                  </a:moveTo>
                  <a:cubicBezTo>
                    <a:pt x="0" y="199"/>
                    <a:pt x="0" y="199"/>
                    <a:pt x="0" y="199"/>
                  </a:cubicBezTo>
                  <a:cubicBezTo>
                    <a:pt x="0" y="139"/>
                    <a:pt x="46" y="110"/>
                    <a:pt x="113" y="110"/>
                  </a:cubicBezTo>
                  <a:cubicBezTo>
                    <a:pt x="144" y="110"/>
                    <a:pt x="166" y="115"/>
                    <a:pt x="187" y="122"/>
                  </a:cubicBezTo>
                  <a:cubicBezTo>
                    <a:pt x="187" y="115"/>
                    <a:pt x="187" y="115"/>
                    <a:pt x="187" y="115"/>
                  </a:cubicBezTo>
                  <a:cubicBezTo>
                    <a:pt x="187" y="76"/>
                    <a:pt x="163" y="55"/>
                    <a:pt x="119" y="55"/>
                  </a:cubicBezTo>
                  <a:cubicBezTo>
                    <a:pt x="88" y="55"/>
                    <a:pt x="65" y="62"/>
                    <a:pt x="40" y="72"/>
                  </a:cubicBezTo>
                  <a:cubicBezTo>
                    <a:pt x="24" y="23"/>
                    <a:pt x="24" y="23"/>
                    <a:pt x="24" y="23"/>
                  </a:cubicBezTo>
                  <a:cubicBezTo>
                    <a:pt x="54" y="9"/>
                    <a:pt x="84" y="0"/>
                    <a:pt x="127" y="0"/>
                  </a:cubicBezTo>
                  <a:cubicBezTo>
                    <a:pt x="169" y="0"/>
                    <a:pt x="199" y="11"/>
                    <a:pt x="219" y="31"/>
                  </a:cubicBezTo>
                  <a:cubicBezTo>
                    <a:pt x="239" y="51"/>
                    <a:pt x="248" y="80"/>
                    <a:pt x="248" y="116"/>
                  </a:cubicBezTo>
                  <a:cubicBezTo>
                    <a:pt x="248" y="279"/>
                    <a:pt x="248" y="279"/>
                    <a:pt x="248" y="279"/>
                  </a:cubicBezTo>
                  <a:cubicBezTo>
                    <a:pt x="187" y="279"/>
                    <a:pt x="187" y="279"/>
                    <a:pt x="187" y="279"/>
                  </a:cubicBezTo>
                  <a:cubicBezTo>
                    <a:pt x="187" y="245"/>
                    <a:pt x="187" y="245"/>
                    <a:pt x="187" y="245"/>
                  </a:cubicBezTo>
                  <a:cubicBezTo>
                    <a:pt x="168" y="267"/>
                    <a:pt x="139" y="285"/>
                    <a:pt x="97" y="285"/>
                  </a:cubicBezTo>
                  <a:cubicBezTo>
                    <a:pt x="46" y="285"/>
                    <a:pt x="0" y="255"/>
                    <a:pt x="0" y="200"/>
                  </a:cubicBezTo>
                  <a:close/>
                  <a:moveTo>
                    <a:pt x="188" y="180"/>
                  </a:moveTo>
                  <a:cubicBezTo>
                    <a:pt x="188" y="161"/>
                    <a:pt x="188" y="161"/>
                    <a:pt x="188" y="161"/>
                  </a:cubicBezTo>
                  <a:cubicBezTo>
                    <a:pt x="172" y="155"/>
                    <a:pt x="151" y="150"/>
                    <a:pt x="126" y="150"/>
                  </a:cubicBezTo>
                  <a:cubicBezTo>
                    <a:pt x="85" y="150"/>
                    <a:pt x="61" y="167"/>
                    <a:pt x="61" y="196"/>
                  </a:cubicBezTo>
                  <a:cubicBezTo>
                    <a:pt x="61" y="197"/>
                    <a:pt x="61" y="197"/>
                    <a:pt x="61" y="197"/>
                  </a:cubicBezTo>
                  <a:cubicBezTo>
                    <a:pt x="61" y="224"/>
                    <a:pt x="85" y="239"/>
                    <a:pt x="115" y="239"/>
                  </a:cubicBezTo>
                  <a:cubicBezTo>
                    <a:pt x="157" y="239"/>
                    <a:pt x="188" y="215"/>
                    <a:pt x="188"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6" name="Freeform 39"/>
            <p:cNvSpPr>
              <a:spLocks/>
            </p:cNvSpPr>
            <p:nvPr userDrawn="1"/>
          </p:nvSpPr>
          <p:spPr bwMode="auto">
            <a:xfrm>
              <a:off x="8943975" y="3983038"/>
              <a:ext cx="646113" cy="1335088"/>
            </a:xfrm>
            <a:custGeom>
              <a:avLst/>
              <a:gdLst>
                <a:gd name="T0" fmla="*/ 35 w 172"/>
                <a:gd name="T1" fmla="*/ 275 h 356"/>
                <a:gd name="T2" fmla="*/ 35 w 172"/>
                <a:gd name="T3" fmla="*/ 130 h 356"/>
                <a:gd name="T4" fmla="*/ 0 w 172"/>
                <a:gd name="T5" fmla="*/ 130 h 356"/>
                <a:gd name="T6" fmla="*/ 0 w 172"/>
                <a:gd name="T7" fmla="*/ 76 h 356"/>
                <a:gd name="T8" fmla="*/ 35 w 172"/>
                <a:gd name="T9" fmla="*/ 76 h 356"/>
                <a:gd name="T10" fmla="*/ 35 w 172"/>
                <a:gd name="T11" fmla="*/ 0 h 356"/>
                <a:gd name="T12" fmla="*/ 98 w 172"/>
                <a:gd name="T13" fmla="*/ 0 h 356"/>
                <a:gd name="T14" fmla="*/ 98 w 172"/>
                <a:gd name="T15" fmla="*/ 76 h 356"/>
                <a:gd name="T16" fmla="*/ 172 w 172"/>
                <a:gd name="T17" fmla="*/ 76 h 356"/>
                <a:gd name="T18" fmla="*/ 172 w 172"/>
                <a:gd name="T19" fmla="*/ 130 h 356"/>
                <a:gd name="T20" fmla="*/ 98 w 172"/>
                <a:gd name="T21" fmla="*/ 130 h 356"/>
                <a:gd name="T22" fmla="*/ 98 w 172"/>
                <a:gd name="T23" fmla="*/ 265 h 356"/>
                <a:gd name="T24" fmla="*/ 132 w 172"/>
                <a:gd name="T25" fmla="*/ 299 h 356"/>
                <a:gd name="T26" fmla="*/ 171 w 172"/>
                <a:gd name="T27" fmla="*/ 290 h 356"/>
                <a:gd name="T28" fmla="*/ 171 w 172"/>
                <a:gd name="T29" fmla="*/ 342 h 356"/>
                <a:gd name="T30" fmla="*/ 114 w 172"/>
                <a:gd name="T31" fmla="*/ 356 h 356"/>
                <a:gd name="T32" fmla="*/ 35 w 172"/>
                <a:gd name="T33" fmla="*/ 27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2" h="356">
                  <a:moveTo>
                    <a:pt x="35" y="275"/>
                  </a:moveTo>
                  <a:cubicBezTo>
                    <a:pt x="35" y="130"/>
                    <a:pt x="35" y="130"/>
                    <a:pt x="35" y="130"/>
                  </a:cubicBezTo>
                  <a:cubicBezTo>
                    <a:pt x="0" y="130"/>
                    <a:pt x="0" y="130"/>
                    <a:pt x="0" y="130"/>
                  </a:cubicBezTo>
                  <a:cubicBezTo>
                    <a:pt x="0" y="76"/>
                    <a:pt x="0" y="76"/>
                    <a:pt x="0" y="76"/>
                  </a:cubicBezTo>
                  <a:cubicBezTo>
                    <a:pt x="35" y="76"/>
                    <a:pt x="35" y="76"/>
                    <a:pt x="35" y="76"/>
                  </a:cubicBezTo>
                  <a:cubicBezTo>
                    <a:pt x="35" y="0"/>
                    <a:pt x="35" y="0"/>
                    <a:pt x="35" y="0"/>
                  </a:cubicBezTo>
                  <a:cubicBezTo>
                    <a:pt x="98" y="0"/>
                    <a:pt x="98" y="0"/>
                    <a:pt x="98" y="0"/>
                  </a:cubicBezTo>
                  <a:cubicBezTo>
                    <a:pt x="98" y="76"/>
                    <a:pt x="98" y="76"/>
                    <a:pt x="98" y="76"/>
                  </a:cubicBezTo>
                  <a:cubicBezTo>
                    <a:pt x="172" y="76"/>
                    <a:pt x="172" y="76"/>
                    <a:pt x="172" y="76"/>
                  </a:cubicBezTo>
                  <a:cubicBezTo>
                    <a:pt x="172" y="130"/>
                    <a:pt x="172" y="130"/>
                    <a:pt x="172" y="130"/>
                  </a:cubicBezTo>
                  <a:cubicBezTo>
                    <a:pt x="98" y="130"/>
                    <a:pt x="98" y="130"/>
                    <a:pt x="98" y="130"/>
                  </a:cubicBezTo>
                  <a:cubicBezTo>
                    <a:pt x="98" y="265"/>
                    <a:pt x="98" y="265"/>
                    <a:pt x="98" y="265"/>
                  </a:cubicBezTo>
                  <a:cubicBezTo>
                    <a:pt x="98" y="290"/>
                    <a:pt x="110" y="299"/>
                    <a:pt x="132" y="299"/>
                  </a:cubicBezTo>
                  <a:cubicBezTo>
                    <a:pt x="146" y="299"/>
                    <a:pt x="158" y="296"/>
                    <a:pt x="171" y="290"/>
                  </a:cubicBezTo>
                  <a:cubicBezTo>
                    <a:pt x="171" y="342"/>
                    <a:pt x="171" y="342"/>
                    <a:pt x="171" y="342"/>
                  </a:cubicBezTo>
                  <a:cubicBezTo>
                    <a:pt x="155" y="351"/>
                    <a:pt x="138" y="356"/>
                    <a:pt x="114" y="356"/>
                  </a:cubicBezTo>
                  <a:cubicBezTo>
                    <a:pt x="68" y="356"/>
                    <a:pt x="35" y="335"/>
                    <a:pt x="35" y="2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7" name="Freeform 40"/>
            <p:cNvSpPr>
              <a:spLocks noEditPoints="1"/>
            </p:cNvSpPr>
            <p:nvPr userDrawn="1"/>
          </p:nvSpPr>
          <p:spPr bwMode="auto">
            <a:xfrm>
              <a:off x="9747250" y="3884613"/>
              <a:ext cx="255588" cy="1414463"/>
            </a:xfrm>
            <a:custGeom>
              <a:avLst/>
              <a:gdLst>
                <a:gd name="T0" fmla="*/ 0 w 161"/>
                <a:gd name="T1" fmla="*/ 0 h 891"/>
                <a:gd name="T2" fmla="*/ 161 w 161"/>
                <a:gd name="T3" fmla="*/ 0 h 891"/>
                <a:gd name="T4" fmla="*/ 161 w 161"/>
                <a:gd name="T5" fmla="*/ 142 h 891"/>
                <a:gd name="T6" fmla="*/ 0 w 161"/>
                <a:gd name="T7" fmla="*/ 142 h 891"/>
                <a:gd name="T8" fmla="*/ 0 w 161"/>
                <a:gd name="T9" fmla="*/ 0 h 891"/>
                <a:gd name="T10" fmla="*/ 5 w 161"/>
                <a:gd name="T11" fmla="*/ 241 h 891"/>
                <a:gd name="T12" fmla="*/ 154 w 161"/>
                <a:gd name="T13" fmla="*/ 241 h 891"/>
                <a:gd name="T14" fmla="*/ 154 w 161"/>
                <a:gd name="T15" fmla="*/ 891 h 891"/>
                <a:gd name="T16" fmla="*/ 5 w 161"/>
                <a:gd name="T17" fmla="*/ 891 h 891"/>
                <a:gd name="T18" fmla="*/ 5 w 161"/>
                <a:gd name="T19" fmla="*/ 24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1" h="891">
                  <a:moveTo>
                    <a:pt x="0" y="0"/>
                  </a:moveTo>
                  <a:lnTo>
                    <a:pt x="161" y="0"/>
                  </a:lnTo>
                  <a:lnTo>
                    <a:pt x="161" y="142"/>
                  </a:lnTo>
                  <a:lnTo>
                    <a:pt x="0" y="142"/>
                  </a:lnTo>
                  <a:lnTo>
                    <a:pt x="0" y="0"/>
                  </a:lnTo>
                  <a:close/>
                  <a:moveTo>
                    <a:pt x="5" y="241"/>
                  </a:moveTo>
                  <a:lnTo>
                    <a:pt x="154" y="241"/>
                  </a:lnTo>
                  <a:lnTo>
                    <a:pt x="154" y="891"/>
                  </a:lnTo>
                  <a:lnTo>
                    <a:pt x="5" y="891"/>
                  </a:lnTo>
                  <a:lnTo>
                    <a:pt x="5"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8" name="Freeform 41"/>
            <p:cNvSpPr>
              <a:spLocks noEditPoints="1"/>
            </p:cNvSpPr>
            <p:nvPr userDrawn="1"/>
          </p:nvSpPr>
          <p:spPr bwMode="auto">
            <a:xfrm>
              <a:off x="10155238" y="4244975"/>
              <a:ext cx="1103313" cy="1076325"/>
            </a:xfrm>
            <a:custGeom>
              <a:avLst/>
              <a:gdLst>
                <a:gd name="T0" fmla="*/ 0 w 294"/>
                <a:gd name="T1" fmla="*/ 145 h 287"/>
                <a:gd name="T2" fmla="*/ 0 w 294"/>
                <a:gd name="T3" fmla="*/ 144 h 287"/>
                <a:gd name="T4" fmla="*/ 147 w 294"/>
                <a:gd name="T5" fmla="*/ 0 h 287"/>
                <a:gd name="T6" fmla="*/ 294 w 294"/>
                <a:gd name="T7" fmla="*/ 143 h 287"/>
                <a:gd name="T8" fmla="*/ 294 w 294"/>
                <a:gd name="T9" fmla="*/ 144 h 287"/>
                <a:gd name="T10" fmla="*/ 146 w 294"/>
                <a:gd name="T11" fmla="*/ 287 h 287"/>
                <a:gd name="T12" fmla="*/ 0 w 294"/>
                <a:gd name="T13" fmla="*/ 145 h 287"/>
                <a:gd name="T14" fmla="*/ 231 w 294"/>
                <a:gd name="T15" fmla="*/ 145 h 287"/>
                <a:gd name="T16" fmla="*/ 231 w 294"/>
                <a:gd name="T17" fmla="*/ 144 h 287"/>
                <a:gd name="T18" fmla="*/ 146 w 294"/>
                <a:gd name="T19" fmla="*/ 55 h 287"/>
                <a:gd name="T20" fmla="*/ 63 w 294"/>
                <a:gd name="T21" fmla="*/ 143 h 287"/>
                <a:gd name="T22" fmla="*/ 63 w 294"/>
                <a:gd name="T23" fmla="*/ 144 h 287"/>
                <a:gd name="T24" fmla="*/ 147 w 294"/>
                <a:gd name="T25" fmla="*/ 232 h 287"/>
                <a:gd name="T26" fmla="*/ 231 w 294"/>
                <a:gd name="T27" fmla="*/ 145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4" h="287">
                  <a:moveTo>
                    <a:pt x="0" y="145"/>
                  </a:moveTo>
                  <a:cubicBezTo>
                    <a:pt x="0" y="144"/>
                    <a:pt x="0" y="144"/>
                    <a:pt x="0" y="144"/>
                  </a:cubicBezTo>
                  <a:cubicBezTo>
                    <a:pt x="0" y="65"/>
                    <a:pt x="63" y="0"/>
                    <a:pt x="147" y="0"/>
                  </a:cubicBezTo>
                  <a:cubicBezTo>
                    <a:pt x="232" y="0"/>
                    <a:pt x="294" y="64"/>
                    <a:pt x="294" y="143"/>
                  </a:cubicBezTo>
                  <a:cubicBezTo>
                    <a:pt x="294" y="144"/>
                    <a:pt x="294" y="144"/>
                    <a:pt x="294" y="144"/>
                  </a:cubicBezTo>
                  <a:cubicBezTo>
                    <a:pt x="294" y="222"/>
                    <a:pt x="231" y="287"/>
                    <a:pt x="146" y="287"/>
                  </a:cubicBezTo>
                  <a:cubicBezTo>
                    <a:pt x="62" y="287"/>
                    <a:pt x="0" y="223"/>
                    <a:pt x="0" y="145"/>
                  </a:cubicBezTo>
                  <a:close/>
                  <a:moveTo>
                    <a:pt x="231" y="145"/>
                  </a:moveTo>
                  <a:cubicBezTo>
                    <a:pt x="231" y="144"/>
                    <a:pt x="231" y="144"/>
                    <a:pt x="231" y="144"/>
                  </a:cubicBezTo>
                  <a:cubicBezTo>
                    <a:pt x="231" y="95"/>
                    <a:pt x="196" y="55"/>
                    <a:pt x="146" y="55"/>
                  </a:cubicBezTo>
                  <a:cubicBezTo>
                    <a:pt x="96" y="55"/>
                    <a:pt x="63" y="95"/>
                    <a:pt x="63" y="143"/>
                  </a:cubicBezTo>
                  <a:cubicBezTo>
                    <a:pt x="63" y="144"/>
                    <a:pt x="63" y="144"/>
                    <a:pt x="63" y="144"/>
                  </a:cubicBezTo>
                  <a:cubicBezTo>
                    <a:pt x="63" y="192"/>
                    <a:pt x="98" y="232"/>
                    <a:pt x="147" y="232"/>
                  </a:cubicBezTo>
                  <a:cubicBezTo>
                    <a:pt x="198" y="232"/>
                    <a:pt x="231" y="192"/>
                    <a:pt x="231"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89" name="Freeform 42"/>
            <p:cNvSpPr>
              <a:spLocks/>
            </p:cNvSpPr>
            <p:nvPr userDrawn="1"/>
          </p:nvSpPr>
          <p:spPr bwMode="auto">
            <a:xfrm>
              <a:off x="11407775" y="4244975"/>
              <a:ext cx="930275" cy="1054100"/>
            </a:xfrm>
            <a:custGeom>
              <a:avLst/>
              <a:gdLst>
                <a:gd name="T0" fmla="*/ 0 w 248"/>
                <a:gd name="T1" fmla="*/ 6 h 281"/>
                <a:gd name="T2" fmla="*/ 64 w 248"/>
                <a:gd name="T3" fmla="*/ 6 h 281"/>
                <a:gd name="T4" fmla="*/ 64 w 248"/>
                <a:gd name="T5" fmla="*/ 48 h 281"/>
                <a:gd name="T6" fmla="*/ 150 w 248"/>
                <a:gd name="T7" fmla="*/ 0 h 281"/>
                <a:gd name="T8" fmla="*/ 248 w 248"/>
                <a:gd name="T9" fmla="*/ 105 h 281"/>
                <a:gd name="T10" fmla="*/ 248 w 248"/>
                <a:gd name="T11" fmla="*/ 281 h 281"/>
                <a:gd name="T12" fmla="*/ 184 w 248"/>
                <a:gd name="T13" fmla="*/ 281 h 281"/>
                <a:gd name="T14" fmla="*/ 184 w 248"/>
                <a:gd name="T15" fmla="*/ 125 h 281"/>
                <a:gd name="T16" fmla="*/ 126 w 248"/>
                <a:gd name="T17" fmla="*/ 57 h 281"/>
                <a:gd name="T18" fmla="*/ 64 w 248"/>
                <a:gd name="T19" fmla="*/ 126 h 281"/>
                <a:gd name="T20" fmla="*/ 64 w 248"/>
                <a:gd name="T21" fmla="*/ 281 h 281"/>
                <a:gd name="T22" fmla="*/ 0 w 248"/>
                <a:gd name="T23" fmla="*/ 281 h 281"/>
                <a:gd name="T24" fmla="*/ 0 w 248"/>
                <a:gd name="T25" fmla="*/ 6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8" h="281">
                  <a:moveTo>
                    <a:pt x="0" y="6"/>
                  </a:moveTo>
                  <a:cubicBezTo>
                    <a:pt x="64" y="6"/>
                    <a:pt x="64" y="6"/>
                    <a:pt x="64" y="6"/>
                  </a:cubicBezTo>
                  <a:cubicBezTo>
                    <a:pt x="64" y="48"/>
                    <a:pt x="64" y="48"/>
                    <a:pt x="64" y="48"/>
                  </a:cubicBezTo>
                  <a:cubicBezTo>
                    <a:pt x="81" y="22"/>
                    <a:pt x="107" y="0"/>
                    <a:pt x="150" y="0"/>
                  </a:cubicBezTo>
                  <a:cubicBezTo>
                    <a:pt x="212" y="0"/>
                    <a:pt x="248" y="42"/>
                    <a:pt x="248" y="105"/>
                  </a:cubicBezTo>
                  <a:cubicBezTo>
                    <a:pt x="248" y="281"/>
                    <a:pt x="248" y="281"/>
                    <a:pt x="248" y="281"/>
                  </a:cubicBezTo>
                  <a:cubicBezTo>
                    <a:pt x="184" y="281"/>
                    <a:pt x="184" y="281"/>
                    <a:pt x="184" y="281"/>
                  </a:cubicBezTo>
                  <a:cubicBezTo>
                    <a:pt x="184" y="125"/>
                    <a:pt x="184" y="125"/>
                    <a:pt x="184" y="125"/>
                  </a:cubicBezTo>
                  <a:cubicBezTo>
                    <a:pt x="184" y="82"/>
                    <a:pt x="163" y="57"/>
                    <a:pt x="126" y="57"/>
                  </a:cubicBezTo>
                  <a:cubicBezTo>
                    <a:pt x="89" y="57"/>
                    <a:pt x="64" y="83"/>
                    <a:pt x="64" y="126"/>
                  </a:cubicBezTo>
                  <a:cubicBezTo>
                    <a:pt x="64" y="281"/>
                    <a:pt x="64" y="281"/>
                    <a:pt x="64" y="281"/>
                  </a:cubicBezTo>
                  <a:cubicBezTo>
                    <a:pt x="0" y="281"/>
                    <a:pt x="0" y="281"/>
                    <a:pt x="0" y="281"/>
                  </a:cubicBez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sp>
        <p:nvSpPr>
          <p:cNvPr id="4" name="Date Placeholder 3"/>
          <p:cNvSpPr>
            <a:spLocks noGrp="1"/>
          </p:cNvSpPr>
          <p:nvPr>
            <p:ph type="dt" sz="half" idx="10"/>
          </p:nvPr>
        </p:nvSpPr>
        <p:spPr/>
        <p:txBody>
          <a:bodyPr/>
          <a:lstStyle/>
          <a:p>
            <a:fld id="{D3F25847-D856-436D-80D7-68382BD3BFF9}" type="datetime4">
              <a:rPr lang="en-AU" smtClean="0"/>
              <a:t>25 July 2017</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Document title</a:t>
            </a:r>
            <a:endParaRPr lang="en-AU" dirty="0">
              <a:latin typeface="+mj-lt"/>
            </a:endParaRPr>
          </a:p>
        </p:txBody>
      </p:sp>
      <p:sp>
        <p:nvSpPr>
          <p:cNvPr id="6" name="Slide Number Placeholder 5"/>
          <p:cNvSpPr>
            <a:spLocks noGrp="1"/>
          </p:cNvSpPr>
          <p:nvPr>
            <p:ph type="sldNum" sz="quarter" idx="12"/>
          </p:nvPr>
        </p:nvSpPr>
        <p:spPr/>
        <p:txBody>
          <a:bodyPr/>
          <a:lstStyle/>
          <a:p>
            <a:fld id="{36D755C9-3689-40D6-BF31-A2E23E708225}" type="slidenum">
              <a:rPr lang="en-AU" smtClean="0"/>
              <a:t>‹#›</a:t>
            </a:fld>
            <a:r>
              <a:rPr lang="en-AU" dirty="0" smtClean="0"/>
              <a:t>e </a:t>
            </a:r>
            <a:fld id="{4A2A1DA9-8CAF-4BCA-B496-545B076AED2D}" type="slidenum">
              <a:rPr lang="en-AU" smtClean="0"/>
              <a:pPr/>
              <a:t>‹#›</a:t>
            </a:fld>
            <a:endParaRPr lang="en-AU" dirty="0"/>
          </a:p>
        </p:txBody>
      </p:sp>
    </p:spTree>
    <p:extLst>
      <p:ext uri="{BB962C8B-B14F-4D97-AF65-F5344CB8AC3E}">
        <p14:creationId xmlns:p14="http://schemas.microsoft.com/office/powerpoint/2010/main" val="18330434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4_Title Slide">
    <p:spTree>
      <p:nvGrpSpPr>
        <p:cNvPr id="1" name=""/>
        <p:cNvGrpSpPr/>
        <p:nvPr/>
      </p:nvGrpSpPr>
      <p:grpSpPr>
        <a:xfrm>
          <a:off x="0" y="0"/>
          <a:ext cx="0" cy="0"/>
          <a:chOff x="0" y="0"/>
          <a:chExt cx="0" cy="0"/>
        </a:xfrm>
      </p:grpSpPr>
      <p:pic>
        <p:nvPicPr>
          <p:cNvPr id="94"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b="10140"/>
          <a:stretch/>
        </p:blipFill>
        <p:spPr bwMode="auto">
          <a:xfrm>
            <a:off x="0" y="2157"/>
            <a:ext cx="9144000" cy="5141344"/>
          </a:xfrm>
          <a:prstGeom prst="rect">
            <a:avLst/>
          </a:prstGeom>
          <a:noFill/>
          <a:extLst>
            <a:ext uri="{909E8E84-426E-40DD-AFC4-6F175D3DCCD1}">
              <a14:hiddenFill xmlns:a14="http://schemas.microsoft.com/office/drawing/2010/main">
                <a:solidFill>
                  <a:srgbClr val="FFFFFF"/>
                </a:solidFill>
              </a14:hiddenFill>
            </a:ext>
          </a:extLst>
        </p:spPr>
      </p:pic>
      <p:sp>
        <p:nvSpPr>
          <p:cNvPr id="1043" name="Rectangle 1042"/>
          <p:cNvSpPr/>
          <p:nvPr userDrawn="1"/>
        </p:nvSpPr>
        <p:spPr>
          <a:xfrm>
            <a:off x="0" y="0"/>
            <a:ext cx="9144000" cy="5143500"/>
          </a:xfrm>
          <a:prstGeom prst="rect">
            <a:avLst/>
          </a:prstGeom>
          <a:solidFill>
            <a:srgbClr val="425968">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sp>
        <p:nvSpPr>
          <p:cNvPr id="2" name="Title 1"/>
          <p:cNvSpPr>
            <a:spLocks noGrp="1"/>
          </p:cNvSpPr>
          <p:nvPr>
            <p:ph type="ctrTitle"/>
          </p:nvPr>
        </p:nvSpPr>
        <p:spPr>
          <a:xfrm>
            <a:off x="395538" y="1563639"/>
            <a:ext cx="5328592" cy="1224136"/>
          </a:xfrm>
        </p:spPr>
        <p:txBody>
          <a:bodyPr lIns="0" anchor="b"/>
          <a:lstStyle>
            <a:lvl1pPr>
              <a:defRPr sz="2800" cap="all" baseline="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395538" y="2986659"/>
            <a:ext cx="5328592" cy="881236"/>
          </a:xfrm>
          <a:solidFill>
            <a:srgbClr val="FFFFFF"/>
          </a:solidFill>
        </p:spPr>
        <p:txBody>
          <a:bodyPr lIns="89996" anchor="ctr">
            <a:normAutofit/>
          </a:bodyPr>
          <a:lstStyle>
            <a:lvl1pPr marL="0" indent="0" algn="l">
              <a:spcBef>
                <a:spcPts val="0"/>
              </a:spcBef>
              <a:buNone/>
              <a:defRPr sz="2000">
                <a:solidFill>
                  <a:schemeClr val="accent1"/>
                </a:solidFill>
                <a:latin typeface="+mn-lt"/>
              </a:defRPr>
            </a:lvl1pPr>
            <a:lvl2pPr marL="457178" indent="0" algn="ctr">
              <a:buNone/>
              <a:defRPr>
                <a:solidFill>
                  <a:schemeClr val="tx1">
                    <a:tint val="75000"/>
                  </a:schemeClr>
                </a:solidFill>
              </a:defRPr>
            </a:lvl2pPr>
            <a:lvl3pPr marL="914355" indent="0" algn="ctr">
              <a:buNone/>
              <a:defRPr>
                <a:solidFill>
                  <a:schemeClr val="tx1">
                    <a:tint val="75000"/>
                  </a:schemeClr>
                </a:solidFill>
              </a:defRPr>
            </a:lvl3pPr>
            <a:lvl4pPr marL="1371532" indent="0" algn="ctr">
              <a:buNone/>
              <a:defRPr>
                <a:solidFill>
                  <a:schemeClr val="tx1">
                    <a:tint val="75000"/>
                  </a:schemeClr>
                </a:solidFill>
              </a:defRPr>
            </a:lvl4pPr>
            <a:lvl5pPr marL="1828709" indent="0" algn="ctr">
              <a:buNone/>
              <a:defRPr>
                <a:solidFill>
                  <a:schemeClr val="tx1">
                    <a:tint val="75000"/>
                  </a:schemeClr>
                </a:solidFill>
              </a:defRPr>
            </a:lvl5pPr>
            <a:lvl6pPr marL="2285886" indent="0" algn="ctr">
              <a:buNone/>
              <a:defRPr>
                <a:solidFill>
                  <a:schemeClr val="tx1">
                    <a:tint val="75000"/>
                  </a:schemeClr>
                </a:solidFill>
              </a:defRPr>
            </a:lvl6pPr>
            <a:lvl7pPr marL="2743064" indent="0" algn="ctr">
              <a:buNone/>
              <a:defRPr>
                <a:solidFill>
                  <a:schemeClr val="tx1">
                    <a:tint val="75000"/>
                  </a:schemeClr>
                </a:solidFill>
              </a:defRPr>
            </a:lvl7pPr>
            <a:lvl8pPr marL="3200240" indent="0" algn="ctr">
              <a:buNone/>
              <a:defRPr>
                <a:solidFill>
                  <a:schemeClr val="tx1">
                    <a:tint val="75000"/>
                  </a:schemeClr>
                </a:solidFill>
              </a:defRPr>
            </a:lvl8pPr>
            <a:lvl9pPr marL="3657418" indent="0" algn="ctr">
              <a:buNone/>
              <a:defRPr>
                <a:solidFill>
                  <a:schemeClr val="tx1">
                    <a:tint val="75000"/>
                  </a:schemeClr>
                </a:solidFill>
              </a:defRPr>
            </a:lvl9pPr>
          </a:lstStyle>
          <a:p>
            <a:r>
              <a:rPr lang="en-US" dirty="0" smtClean="0"/>
              <a:t>Click to edit Master subtitle style</a:t>
            </a:r>
            <a:endParaRPr lang="en-AU" dirty="0"/>
          </a:p>
        </p:txBody>
      </p:sp>
      <p:sp>
        <p:nvSpPr>
          <p:cNvPr id="39" name="Date Placeholder 38"/>
          <p:cNvSpPr>
            <a:spLocks noGrp="1"/>
          </p:cNvSpPr>
          <p:nvPr>
            <p:ph type="dt" sz="half" idx="10"/>
          </p:nvPr>
        </p:nvSpPr>
        <p:spPr/>
        <p:txBody>
          <a:bodyPr/>
          <a:lstStyle>
            <a:lvl1pPr>
              <a:defRPr>
                <a:solidFill>
                  <a:schemeClr val="bg1"/>
                </a:solidFill>
              </a:defRPr>
            </a:lvl1pPr>
          </a:lstStyle>
          <a:p>
            <a:fld id="{546E0129-E971-414F-9C50-133062B87FFC}" type="datetime4">
              <a:rPr lang="en-AU" smtClean="0"/>
              <a:t>25 July 2017</a:t>
            </a:fld>
            <a:endParaRPr lang="en-AU" dirty="0"/>
          </a:p>
        </p:txBody>
      </p:sp>
      <p:sp>
        <p:nvSpPr>
          <p:cNvPr id="40" name="Footer Placeholder 39"/>
          <p:cNvSpPr>
            <a:spLocks noGrp="1"/>
          </p:cNvSpPr>
          <p:nvPr>
            <p:ph type="ftr" sz="quarter" idx="11"/>
          </p:nvPr>
        </p:nvSpPr>
        <p:spPr>
          <a:xfrm>
            <a:off x="395538" y="4749627"/>
            <a:ext cx="2736305" cy="273844"/>
          </a:xfrm>
        </p:spPr>
        <p:txBody>
          <a:bodyPr/>
          <a:lstStyle>
            <a:lvl1pPr>
              <a:defRPr>
                <a:solidFill>
                  <a:schemeClr val="bg1"/>
                </a:solidFill>
              </a:defRPr>
            </a:lvl1pPr>
          </a:lstStyle>
          <a:p>
            <a:r>
              <a:rPr lang="en-AU" dirty="0" smtClean="0"/>
              <a:t>© NSW Department of Education | </a:t>
            </a:r>
            <a:r>
              <a:rPr lang="en-US" dirty="0" smtClean="0"/>
              <a:t>Document title</a:t>
            </a:r>
            <a:endParaRPr lang="en-AU" dirty="0"/>
          </a:p>
        </p:txBody>
      </p:sp>
      <p:sp>
        <p:nvSpPr>
          <p:cNvPr id="41" name="Slide Number Placeholder 40"/>
          <p:cNvSpPr>
            <a:spLocks noGrp="1"/>
          </p:cNvSpPr>
          <p:nvPr>
            <p:ph type="sldNum" sz="quarter" idx="12"/>
          </p:nvPr>
        </p:nvSpPr>
        <p:spPr/>
        <p:txBody>
          <a:bodyPr/>
          <a:lstStyle>
            <a:lvl1pPr>
              <a:defRPr>
                <a:solidFill>
                  <a:schemeClr val="bg1"/>
                </a:solidFill>
              </a:defRPr>
            </a:lvl1pPr>
          </a:lstStyle>
          <a:p>
            <a:r>
              <a:rPr lang="en-AU" dirty="0" smtClean="0"/>
              <a:t>Page </a:t>
            </a:r>
            <a:fld id="{4A2A1DA9-8CAF-4BCA-B496-545B076AED2D}" type="slidenum">
              <a:rPr lang="en-AU" smtClean="0"/>
              <a:pPr/>
              <a:t>‹#›</a:t>
            </a:fld>
            <a:endParaRPr lang="en-AU" dirty="0"/>
          </a:p>
        </p:txBody>
      </p:sp>
      <p:cxnSp>
        <p:nvCxnSpPr>
          <p:cNvPr id="91" name="Straight Connector 90"/>
          <p:cNvCxnSpPr/>
          <p:nvPr userDrawn="1"/>
        </p:nvCxnSpPr>
        <p:spPr>
          <a:xfrm>
            <a:off x="395536" y="987574"/>
            <a:ext cx="828092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a:endCxn id="93" idx="2"/>
          </p:cNvCxnSpPr>
          <p:nvPr userDrawn="1"/>
        </p:nvCxnSpPr>
        <p:spPr>
          <a:xfrm>
            <a:off x="395538" y="2813127"/>
            <a:ext cx="576064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93" name="Oval 92"/>
          <p:cNvSpPr/>
          <p:nvPr userDrawn="1"/>
        </p:nvSpPr>
        <p:spPr>
          <a:xfrm>
            <a:off x="6156176" y="2381079"/>
            <a:ext cx="864096" cy="864096"/>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grpSp>
        <p:nvGrpSpPr>
          <p:cNvPr id="95" name="Group 94"/>
          <p:cNvGrpSpPr/>
          <p:nvPr userDrawn="1"/>
        </p:nvGrpSpPr>
        <p:grpSpPr>
          <a:xfrm>
            <a:off x="6391855" y="2686542"/>
            <a:ext cx="392738" cy="253170"/>
            <a:chOff x="5503863" y="2646363"/>
            <a:chExt cx="576262" cy="371476"/>
          </a:xfrm>
          <a:solidFill>
            <a:schemeClr val="bg1"/>
          </a:solidFill>
        </p:grpSpPr>
        <p:sp>
          <p:nvSpPr>
            <p:cNvPr id="96"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97"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98"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99"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grpSp>
    </p:spTree>
    <p:extLst>
      <p:ext uri="{BB962C8B-B14F-4D97-AF65-F5344CB8AC3E}">
        <p14:creationId xmlns:p14="http://schemas.microsoft.com/office/powerpoint/2010/main" val="19861923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23"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6214" r="32686" b="10140"/>
          <a:stretch/>
        </p:blipFill>
        <p:spPr bwMode="auto">
          <a:xfrm>
            <a:off x="6300192" y="2157"/>
            <a:ext cx="2843808" cy="514134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6300192" y="0"/>
            <a:ext cx="2843808" cy="5143500"/>
          </a:xfrm>
          <a:prstGeom prst="rect">
            <a:avLst/>
          </a:prstGeom>
          <a:solidFill>
            <a:srgbClr val="00A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cxnSp>
        <p:nvCxnSpPr>
          <p:cNvPr id="13" name="Straight Connector 12"/>
          <p:cNvCxnSpPr/>
          <p:nvPr userDrawn="1"/>
        </p:nvCxnSpPr>
        <p:spPr>
          <a:xfrm>
            <a:off x="6300192" y="987574"/>
            <a:ext cx="230425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5536" y="267494"/>
            <a:ext cx="5616624" cy="709587"/>
          </a:xfrm>
        </p:spPr>
        <p:txBody>
          <a:bodyPr/>
          <a:lstStyle/>
          <a:p>
            <a:r>
              <a:rPr lang="en-US" dirty="0" smtClean="0"/>
              <a:t>Click to edit Master title style</a:t>
            </a:r>
            <a:endParaRPr lang="en-AU" dirty="0"/>
          </a:p>
        </p:txBody>
      </p:sp>
      <p:sp>
        <p:nvSpPr>
          <p:cNvPr id="3" name="Content Placeholder 2"/>
          <p:cNvSpPr>
            <a:spLocks noGrp="1"/>
          </p:cNvSpPr>
          <p:nvPr>
            <p:ph idx="1"/>
          </p:nvPr>
        </p:nvSpPr>
        <p:spPr>
          <a:xfrm>
            <a:off x="395536" y="1200152"/>
            <a:ext cx="5616624" cy="3531839"/>
          </a:xfrm>
        </p:spPr>
        <p:txBody>
          <a:bodyPr>
            <a:normAutofit/>
          </a:bodyPr>
          <a:lstStyle>
            <a:lvl1pPr>
              <a:defRPr sz="1100"/>
            </a:lvl1pPr>
            <a:lvl2pPr>
              <a:defRPr sz="1000"/>
            </a:lvl2pPr>
            <a:lvl3pPr>
              <a:defRPr sz="1000"/>
            </a:lvl3pPr>
            <a:lvl4pPr>
              <a:defRPr sz="900"/>
            </a:lvl4pPr>
            <a:lvl5pPr>
              <a:defRPr sz="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20" name="Date Placeholder 19"/>
          <p:cNvSpPr>
            <a:spLocks noGrp="1"/>
          </p:cNvSpPr>
          <p:nvPr>
            <p:ph type="dt" sz="half" idx="10"/>
          </p:nvPr>
        </p:nvSpPr>
        <p:spPr/>
        <p:txBody>
          <a:bodyPr/>
          <a:lstStyle>
            <a:lvl1pPr>
              <a:defRPr>
                <a:solidFill>
                  <a:schemeClr val="bg1"/>
                </a:solidFill>
              </a:defRPr>
            </a:lvl1pPr>
          </a:lstStyle>
          <a:p>
            <a:fld id="{F8D4658A-9A5A-4940-B74C-A75CDDC9FA23}" type="datetime4">
              <a:rPr lang="en-AU" smtClean="0"/>
              <a:t>25 July 2017</a:t>
            </a:fld>
            <a:endParaRPr lang="en-AU" dirty="0"/>
          </a:p>
        </p:txBody>
      </p:sp>
      <p:sp>
        <p:nvSpPr>
          <p:cNvPr id="21" name="Footer Placeholder 20"/>
          <p:cNvSpPr>
            <a:spLocks noGrp="1"/>
          </p:cNvSpPr>
          <p:nvPr>
            <p:ph type="ftr" sz="quarter" idx="11"/>
          </p:nvPr>
        </p:nvSpPr>
        <p:spPr/>
        <p:txBody>
          <a:bodyPr/>
          <a:lstStyle/>
          <a:p>
            <a:r>
              <a:rPr lang="en-AU" dirty="0" smtClean="0"/>
              <a:t>© NSW Department of Education | Document title</a:t>
            </a:r>
            <a:endParaRPr lang="en-AU" dirty="0"/>
          </a:p>
        </p:txBody>
      </p:sp>
      <p:sp>
        <p:nvSpPr>
          <p:cNvPr id="22" name="Slide Number Placeholder 21"/>
          <p:cNvSpPr>
            <a:spLocks noGrp="1"/>
          </p:cNvSpPr>
          <p:nvPr>
            <p:ph type="sldNum" sz="quarter" idx="12"/>
          </p:nvPr>
        </p:nvSpPr>
        <p:spPr/>
        <p:txBody>
          <a:bodyPr/>
          <a:lstStyle/>
          <a:p>
            <a:r>
              <a:rPr lang="en-AU" dirty="0"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227632382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4_Title and Content">
    <p:spTree>
      <p:nvGrpSpPr>
        <p:cNvPr id="1" name=""/>
        <p:cNvGrpSpPr/>
        <p:nvPr/>
      </p:nvGrpSpPr>
      <p:grpSpPr>
        <a:xfrm>
          <a:off x="0" y="0"/>
          <a:ext cx="0" cy="0"/>
          <a:chOff x="0" y="0"/>
          <a:chExt cx="0" cy="0"/>
        </a:xfrm>
      </p:grpSpPr>
      <p:pic>
        <p:nvPicPr>
          <p:cNvPr id="23" name="Picture 44"/>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36214" r="32686" b="10140"/>
          <a:stretch/>
        </p:blipFill>
        <p:spPr bwMode="auto">
          <a:xfrm>
            <a:off x="6300192" y="2157"/>
            <a:ext cx="2843808" cy="514134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userDrawn="1"/>
        </p:nvSpPr>
        <p:spPr>
          <a:xfrm>
            <a:off x="6300192" y="0"/>
            <a:ext cx="2843808" cy="5143500"/>
          </a:xfrm>
          <a:prstGeom prst="rect">
            <a:avLst/>
          </a:prstGeom>
          <a:solidFill>
            <a:srgbClr val="00ABC3">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cxnSp>
        <p:nvCxnSpPr>
          <p:cNvPr id="13" name="Straight Connector 12"/>
          <p:cNvCxnSpPr/>
          <p:nvPr userDrawn="1"/>
        </p:nvCxnSpPr>
        <p:spPr>
          <a:xfrm>
            <a:off x="6300192" y="987574"/>
            <a:ext cx="2304256"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95536" y="267494"/>
            <a:ext cx="5616624" cy="709587"/>
          </a:xfrm>
        </p:spPr>
        <p:txBody>
          <a:bodyPr/>
          <a:lstStyle/>
          <a:p>
            <a:r>
              <a:rPr lang="en-US" dirty="0" smtClean="0"/>
              <a:t>Click to edit Master title style</a:t>
            </a:r>
            <a:endParaRPr lang="en-AU" dirty="0"/>
          </a:p>
        </p:txBody>
      </p:sp>
      <p:sp>
        <p:nvSpPr>
          <p:cNvPr id="3" name="Content Placeholder 2"/>
          <p:cNvSpPr>
            <a:spLocks noGrp="1"/>
          </p:cNvSpPr>
          <p:nvPr>
            <p:ph idx="1"/>
          </p:nvPr>
        </p:nvSpPr>
        <p:spPr>
          <a:xfrm>
            <a:off x="6516216" y="1200152"/>
            <a:ext cx="2160240" cy="3531839"/>
          </a:xfrm>
        </p:spPr>
        <p:txBody>
          <a:bodyPr>
            <a:normAutofit/>
          </a:bodyPr>
          <a:lstStyle>
            <a:lvl1pPr>
              <a:defRPr sz="1000">
                <a:solidFill>
                  <a:schemeClr val="bg1"/>
                </a:solidFill>
              </a:defRPr>
            </a:lvl1pPr>
            <a:lvl2pPr>
              <a:defRPr sz="1000">
                <a:solidFill>
                  <a:schemeClr val="bg1"/>
                </a:solidFill>
              </a:defRPr>
            </a:lvl2pPr>
            <a:lvl3pPr>
              <a:defRPr sz="1000">
                <a:solidFill>
                  <a:schemeClr val="bg1"/>
                </a:solidFill>
              </a:defRPr>
            </a:lvl3pPr>
            <a:lvl4pPr>
              <a:defRPr sz="900">
                <a:solidFill>
                  <a:schemeClr val="bg1"/>
                </a:solidFill>
              </a:defRPr>
            </a:lvl4pPr>
            <a:lvl5pPr>
              <a:defRPr sz="8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20" name="Date Placeholder 19"/>
          <p:cNvSpPr>
            <a:spLocks noGrp="1"/>
          </p:cNvSpPr>
          <p:nvPr>
            <p:ph type="dt" sz="half" idx="10"/>
          </p:nvPr>
        </p:nvSpPr>
        <p:spPr/>
        <p:txBody>
          <a:bodyPr/>
          <a:lstStyle>
            <a:lvl1pPr>
              <a:defRPr>
                <a:solidFill>
                  <a:schemeClr val="bg1"/>
                </a:solidFill>
              </a:defRPr>
            </a:lvl1pPr>
          </a:lstStyle>
          <a:p>
            <a:fld id="{E57648F4-225E-421C-84AF-637B2A3FD680}" type="datetime4">
              <a:rPr lang="en-AU" smtClean="0"/>
              <a:t>25 July 2017</a:t>
            </a:fld>
            <a:endParaRPr lang="en-AU" dirty="0"/>
          </a:p>
        </p:txBody>
      </p:sp>
      <p:sp>
        <p:nvSpPr>
          <p:cNvPr id="21" name="Footer Placeholder 20"/>
          <p:cNvSpPr>
            <a:spLocks noGrp="1"/>
          </p:cNvSpPr>
          <p:nvPr>
            <p:ph type="ftr" sz="quarter" idx="11"/>
          </p:nvPr>
        </p:nvSpPr>
        <p:spPr/>
        <p:txBody>
          <a:bodyPr/>
          <a:lstStyle/>
          <a:p>
            <a:r>
              <a:rPr lang="en-AU" dirty="0" smtClean="0"/>
              <a:t>© NSW Department of Education | Document title</a:t>
            </a:r>
            <a:endParaRPr lang="en-AU" dirty="0"/>
          </a:p>
        </p:txBody>
      </p:sp>
      <p:sp>
        <p:nvSpPr>
          <p:cNvPr id="22" name="Slide Number Placeholder 21"/>
          <p:cNvSpPr>
            <a:spLocks noGrp="1"/>
          </p:cNvSpPr>
          <p:nvPr>
            <p:ph type="sldNum" sz="quarter" idx="12"/>
          </p:nvPr>
        </p:nvSpPr>
        <p:spPr/>
        <p:txBody>
          <a:bodyPr/>
          <a:lstStyle/>
          <a:p>
            <a:r>
              <a:rPr lang="en-AU" dirty="0"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72795114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95536" y="267494"/>
            <a:ext cx="8280920" cy="709587"/>
          </a:xfrm>
        </p:spPr>
        <p:txBody>
          <a:bodyPr/>
          <a:lstStyle/>
          <a:p>
            <a:r>
              <a:rPr lang="en-US" dirty="0" smtClean="0"/>
              <a:t>Click to edit Master title style</a:t>
            </a:r>
            <a:endParaRPr lang="en-AU" dirty="0"/>
          </a:p>
        </p:txBody>
      </p:sp>
      <p:sp>
        <p:nvSpPr>
          <p:cNvPr id="3" name="Content Placeholder 2"/>
          <p:cNvSpPr>
            <a:spLocks noGrp="1"/>
          </p:cNvSpPr>
          <p:nvPr>
            <p:ph idx="1"/>
          </p:nvPr>
        </p:nvSpPr>
        <p:spPr>
          <a:xfrm>
            <a:off x="395536" y="1200152"/>
            <a:ext cx="8280920" cy="3531839"/>
          </a:xfrm>
        </p:spPr>
        <p:txBody>
          <a:bodyPr>
            <a:normAutofit/>
          </a:bodyPr>
          <a:lstStyle>
            <a:lvl1pPr>
              <a:defRPr sz="1100"/>
            </a:lvl1pPr>
            <a:lvl2pPr>
              <a:defRPr sz="1000"/>
            </a:lvl2pPr>
            <a:lvl3pPr>
              <a:defRPr sz="1000"/>
            </a:lvl3pPr>
            <a:lvl4pPr>
              <a:defRPr sz="900"/>
            </a:lvl4pPr>
            <a:lvl5pPr>
              <a:defRPr sz="9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p>
            <a:fld id="{486CE74F-C2F5-4075-B958-FFE3174EE3A5}" type="datetime4">
              <a:rPr lang="en-AU" smtClean="0"/>
              <a:t>25 July 2017</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Document title</a:t>
            </a:r>
            <a:endParaRPr lang="en-AU" dirty="0"/>
          </a:p>
        </p:txBody>
      </p:sp>
      <p:sp>
        <p:nvSpPr>
          <p:cNvPr id="6" name="Slide Number Placeholder 5"/>
          <p:cNvSpPr>
            <a:spLocks noGrp="1"/>
          </p:cNvSpPr>
          <p:nvPr>
            <p:ph type="sldNum" sz="quarter" idx="12"/>
          </p:nvPr>
        </p:nvSpPr>
        <p:spPr/>
        <p:txBody>
          <a:bodyPr/>
          <a:lstStyle/>
          <a:p>
            <a:r>
              <a:rPr lang="en-AU" dirty="0" smtClean="0"/>
              <a:t>Page </a:t>
            </a:r>
            <a:fld id="{4A2A1DA9-8CAF-4BCA-B496-545B076AED2D}" type="slidenum">
              <a:rPr lang="en-AU" smtClean="0"/>
              <a:pPr/>
              <a:t>‹#›</a:t>
            </a:fld>
            <a:endParaRPr lang="en-AU" dirty="0"/>
          </a:p>
        </p:txBody>
      </p:sp>
    </p:spTree>
    <p:extLst>
      <p:ext uri="{BB962C8B-B14F-4D97-AF65-F5344CB8AC3E}">
        <p14:creationId xmlns:p14="http://schemas.microsoft.com/office/powerpoint/2010/main" val="16174236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 preserve="1">
  <p:cSld name="3_Title and Content">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5536" y="267494"/>
            <a:ext cx="8280920" cy="709587"/>
          </a:xfrm>
        </p:spPr>
        <p:txBody>
          <a:bodyPr/>
          <a:lstStyle>
            <a:lvl1pPr>
              <a:defRPr>
                <a:solidFill>
                  <a:schemeClr val="bg1"/>
                </a:solidFill>
              </a:defRPr>
            </a:lvl1pPr>
          </a:lstStyle>
          <a:p>
            <a:r>
              <a:rPr lang="en-US" dirty="0" smtClean="0"/>
              <a:t>Click to edit Master title style</a:t>
            </a:r>
            <a:endParaRPr lang="en-AU" dirty="0"/>
          </a:p>
        </p:txBody>
      </p:sp>
      <p:sp>
        <p:nvSpPr>
          <p:cNvPr id="3" name="Content Placeholder 2"/>
          <p:cNvSpPr>
            <a:spLocks noGrp="1"/>
          </p:cNvSpPr>
          <p:nvPr>
            <p:ph idx="1"/>
          </p:nvPr>
        </p:nvSpPr>
        <p:spPr>
          <a:xfrm>
            <a:off x="395536" y="1200152"/>
            <a:ext cx="8280920" cy="3531839"/>
          </a:xfrm>
        </p:spPr>
        <p:txBody>
          <a:bodyPr>
            <a:normAutofit/>
          </a:bodyPr>
          <a:lstStyle>
            <a:lvl1pPr>
              <a:defRPr sz="1100">
                <a:solidFill>
                  <a:schemeClr val="bg1"/>
                </a:solidFill>
              </a:defRPr>
            </a:lvl1pPr>
            <a:lvl2pPr>
              <a:defRPr sz="1000">
                <a:solidFill>
                  <a:schemeClr val="bg1"/>
                </a:solidFill>
              </a:defRPr>
            </a:lvl2pPr>
            <a:lvl3pPr>
              <a:defRPr sz="1000">
                <a:solidFill>
                  <a:schemeClr val="bg1"/>
                </a:solidFill>
              </a:defRPr>
            </a:lvl3pPr>
            <a:lvl4pPr>
              <a:defRPr sz="900">
                <a:solidFill>
                  <a:schemeClr val="bg1"/>
                </a:solidFill>
              </a:defRPr>
            </a:lvl4pPr>
            <a:lvl5pPr>
              <a:defRPr sz="900">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20" name="Date Placeholder 19"/>
          <p:cNvSpPr>
            <a:spLocks noGrp="1"/>
          </p:cNvSpPr>
          <p:nvPr>
            <p:ph type="dt" sz="half" idx="10"/>
          </p:nvPr>
        </p:nvSpPr>
        <p:spPr/>
        <p:txBody>
          <a:bodyPr/>
          <a:lstStyle>
            <a:lvl1pPr>
              <a:defRPr>
                <a:solidFill>
                  <a:schemeClr val="bg1"/>
                </a:solidFill>
              </a:defRPr>
            </a:lvl1pPr>
          </a:lstStyle>
          <a:p>
            <a:fld id="{965FADBB-9A6F-49B6-A11A-7E10E7916C9D}" type="datetime4">
              <a:rPr lang="en-AU" smtClean="0"/>
              <a:t>25 July 2017</a:t>
            </a:fld>
            <a:endParaRPr lang="en-AU" dirty="0"/>
          </a:p>
        </p:txBody>
      </p:sp>
      <p:sp>
        <p:nvSpPr>
          <p:cNvPr id="21" name="Footer Placeholder 20"/>
          <p:cNvSpPr>
            <a:spLocks noGrp="1"/>
          </p:cNvSpPr>
          <p:nvPr>
            <p:ph type="ftr" sz="quarter" idx="11"/>
          </p:nvPr>
        </p:nvSpPr>
        <p:spPr/>
        <p:txBody>
          <a:bodyPr/>
          <a:lstStyle>
            <a:lvl1pPr>
              <a:defRPr>
                <a:solidFill>
                  <a:schemeClr val="bg1"/>
                </a:solidFill>
              </a:defRPr>
            </a:lvl1pPr>
          </a:lstStyle>
          <a:p>
            <a:r>
              <a:rPr lang="en-AU" dirty="0" smtClean="0"/>
              <a:t>© NSW Department of Education | </a:t>
            </a:r>
            <a:r>
              <a:rPr lang="en-US" dirty="0" smtClean="0"/>
              <a:t>Document title</a:t>
            </a:r>
            <a:endParaRPr lang="en-AU" dirty="0"/>
          </a:p>
        </p:txBody>
      </p:sp>
      <p:sp>
        <p:nvSpPr>
          <p:cNvPr id="22" name="Slide Number Placeholder 21"/>
          <p:cNvSpPr>
            <a:spLocks noGrp="1"/>
          </p:cNvSpPr>
          <p:nvPr>
            <p:ph type="sldNum" sz="quarter" idx="12"/>
          </p:nvPr>
        </p:nvSpPr>
        <p:spPr/>
        <p:txBody>
          <a:bodyPr/>
          <a:lstStyle>
            <a:lvl1pPr>
              <a:defRPr>
                <a:solidFill>
                  <a:schemeClr val="bg1"/>
                </a:solidFill>
              </a:defRPr>
            </a:lvl1pPr>
          </a:lstStyle>
          <a:p>
            <a:r>
              <a:rPr lang="en-AU" dirty="0" smtClean="0"/>
              <a:t>Page </a:t>
            </a:r>
            <a:fld id="{4A2A1DA9-8CAF-4BCA-B496-545B076AED2D}" type="slidenum">
              <a:rPr lang="en-AU" smtClean="0"/>
              <a:pPr/>
              <a:t>‹#›</a:t>
            </a:fld>
            <a:endParaRPr lang="en-AU" dirty="0"/>
          </a:p>
        </p:txBody>
      </p:sp>
      <p:cxnSp>
        <p:nvCxnSpPr>
          <p:cNvPr id="7" name="Straight Connector 6"/>
          <p:cNvCxnSpPr/>
          <p:nvPr userDrawn="1"/>
        </p:nvCxnSpPr>
        <p:spPr>
          <a:xfrm>
            <a:off x="395536" y="987574"/>
            <a:ext cx="828092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402611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18" Type="http://schemas.openxmlformats.org/officeDocument/2006/relationships/slideLayout" Target="../slideLayouts/slideLayout35.xml"/><Relationship Id="rId3" Type="http://schemas.openxmlformats.org/officeDocument/2006/relationships/slideLayout" Target="../slideLayouts/slideLayout20.xml"/><Relationship Id="rId21" Type="http://schemas.openxmlformats.org/officeDocument/2006/relationships/slideLayout" Target="../slideLayouts/slideLayout38.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slideLayout" Target="../slideLayouts/slideLayout34.xml"/><Relationship Id="rId2" Type="http://schemas.openxmlformats.org/officeDocument/2006/relationships/slideLayout" Target="../slideLayouts/slideLayout19.xml"/><Relationship Id="rId16" Type="http://schemas.openxmlformats.org/officeDocument/2006/relationships/slideLayout" Target="../slideLayouts/slideLayout33.xml"/><Relationship Id="rId20" Type="http://schemas.openxmlformats.org/officeDocument/2006/relationships/slideLayout" Target="../slideLayouts/slideLayout37.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19" Type="http://schemas.openxmlformats.org/officeDocument/2006/relationships/slideLayout" Target="../slideLayouts/slideLayout36.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536" y="267494"/>
            <a:ext cx="8280920" cy="709587"/>
          </a:xfrm>
          <a:prstGeom prst="rect">
            <a:avLst/>
          </a:prstGeom>
        </p:spPr>
        <p:txBody>
          <a:bodyPr vert="horz" lIns="0" tIns="45718" rIns="91436" bIns="45718" rtlCol="0" anchor="b">
            <a:no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395536" y="1200152"/>
            <a:ext cx="8280920" cy="3531839"/>
          </a:xfrm>
          <a:prstGeom prst="rect">
            <a:avLst/>
          </a:prstGeom>
        </p:spPr>
        <p:txBody>
          <a:bodyPr vert="horz" lIns="0" tIns="45718" rIns="91436" bIns="4571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Date Placeholder 3"/>
          <p:cNvSpPr>
            <a:spLocks noGrp="1"/>
          </p:cNvSpPr>
          <p:nvPr>
            <p:ph type="dt" sz="half" idx="2"/>
          </p:nvPr>
        </p:nvSpPr>
        <p:spPr>
          <a:xfrm>
            <a:off x="7020273" y="4749627"/>
            <a:ext cx="1656184" cy="273844"/>
          </a:xfrm>
          <a:prstGeom prst="rect">
            <a:avLst/>
          </a:prstGeom>
        </p:spPr>
        <p:txBody>
          <a:bodyPr lIns="91436" tIns="45718" rIns="0" bIns="45718" anchor="b"/>
          <a:lstStyle>
            <a:lvl1pPr algn="r">
              <a:defRPr sz="700">
                <a:solidFill>
                  <a:schemeClr val="tx2"/>
                </a:solidFill>
              </a:defRPr>
            </a:lvl1pPr>
          </a:lstStyle>
          <a:p>
            <a:fld id="{D3F25847-D856-436D-80D7-68382BD3BFF9}" type="datetime4">
              <a:rPr lang="en-AU" smtClean="0"/>
              <a:t>25 July 2017</a:t>
            </a:fld>
            <a:endParaRPr lang="en-AU" dirty="0"/>
          </a:p>
        </p:txBody>
      </p:sp>
      <p:sp>
        <p:nvSpPr>
          <p:cNvPr id="9" name="Footer Placeholder 4"/>
          <p:cNvSpPr>
            <a:spLocks noGrp="1"/>
          </p:cNvSpPr>
          <p:nvPr>
            <p:ph type="ftr" sz="quarter" idx="3"/>
          </p:nvPr>
        </p:nvSpPr>
        <p:spPr>
          <a:xfrm>
            <a:off x="395538" y="4749627"/>
            <a:ext cx="2736305" cy="273844"/>
          </a:xfrm>
          <a:prstGeom prst="rect">
            <a:avLst/>
          </a:prstGeom>
        </p:spPr>
        <p:txBody>
          <a:bodyPr lIns="0" tIns="45718" rIns="91436" bIns="45718" anchor="b"/>
          <a:lstStyle>
            <a:lvl1pPr algn="l">
              <a:defRPr sz="700">
                <a:solidFill>
                  <a:schemeClr val="tx2"/>
                </a:solidFill>
              </a:defRPr>
            </a:lvl1pPr>
          </a:lstStyle>
          <a:p>
            <a:r>
              <a:rPr lang="en-AU" dirty="0" smtClean="0"/>
              <a:t>© NSW Department of Education | Document title</a:t>
            </a:r>
            <a:endParaRPr lang="en-AU" dirty="0">
              <a:latin typeface="+mj-lt"/>
            </a:endParaRPr>
          </a:p>
        </p:txBody>
      </p:sp>
      <p:sp>
        <p:nvSpPr>
          <p:cNvPr id="10" name="Slide Number Placeholder 5"/>
          <p:cNvSpPr>
            <a:spLocks noGrp="1"/>
          </p:cNvSpPr>
          <p:nvPr>
            <p:ph type="sldNum" sz="quarter" idx="4"/>
          </p:nvPr>
        </p:nvSpPr>
        <p:spPr>
          <a:xfrm>
            <a:off x="3505200" y="4749627"/>
            <a:ext cx="2133600" cy="273844"/>
          </a:xfrm>
          <a:prstGeom prst="rect">
            <a:avLst/>
          </a:prstGeom>
        </p:spPr>
        <p:txBody>
          <a:bodyPr lIns="91436" tIns="45718" rIns="91436" bIns="45718" anchor="b"/>
          <a:lstStyle>
            <a:lvl1pPr algn="ctr">
              <a:defRPr sz="700">
                <a:solidFill>
                  <a:schemeClr val="tx2"/>
                </a:solidFill>
              </a:defRPr>
            </a:lvl1pPr>
          </a:lstStyle>
          <a:p>
            <a:r>
              <a:rPr lang="en-AU" dirty="0" smtClean="0"/>
              <a:t>Page </a:t>
            </a:r>
            <a:fld id="{4A2A1DA9-8CAF-4BCA-B496-545B076AED2D}" type="slidenum">
              <a:rPr lang="en-AU" smtClean="0"/>
              <a:pPr/>
              <a:t>‹#›</a:t>
            </a:fld>
            <a:endParaRPr lang="en-AU" dirty="0"/>
          </a:p>
        </p:txBody>
      </p:sp>
      <p:cxnSp>
        <p:nvCxnSpPr>
          <p:cNvPr id="13" name="Straight Connector 12"/>
          <p:cNvCxnSpPr/>
          <p:nvPr/>
        </p:nvCxnSpPr>
        <p:spPr>
          <a:xfrm>
            <a:off x="395536" y="987574"/>
            <a:ext cx="828092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89254758"/>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60" r:id="rId3"/>
    <p:sldLayoutId id="2147483662" r:id="rId4"/>
    <p:sldLayoutId id="2147483664" r:id="rId5"/>
    <p:sldLayoutId id="2147483650" r:id="rId6"/>
    <p:sldLayoutId id="2147483659" r:id="rId7"/>
    <p:sldLayoutId id="2147483657" r:id="rId8"/>
    <p:sldLayoutId id="2147483658" r:id="rId9"/>
    <p:sldLayoutId id="2147483656" r:id="rId10"/>
    <p:sldLayoutId id="2147483651" r:id="rId11"/>
    <p:sldLayoutId id="2147483654" r:id="rId12"/>
    <p:sldLayoutId id="2147483663" r:id="rId13"/>
    <p:sldLayoutId id="2147483655" r:id="rId14"/>
    <p:sldLayoutId id="2147483652" r:id="rId15"/>
    <p:sldLayoutId id="2147483653" r:id="rId16"/>
    <p:sldLayoutId id="2147483665" r:id="rId17"/>
  </p:sldLayoutIdLst>
  <p:timing>
    <p:tnLst>
      <p:par>
        <p:cTn id="1" dur="indefinite" restart="never" nodeType="tmRoot"/>
      </p:par>
    </p:tnLst>
  </p:timing>
  <p:hf hdr="0"/>
  <p:txStyles>
    <p:titleStyle>
      <a:lvl1pPr algn="l" defTabSz="914355" rtl="0" eaLnBrk="1" latinLnBrk="0" hangingPunct="1">
        <a:spcBef>
          <a:spcPct val="0"/>
        </a:spcBef>
        <a:buNone/>
        <a:defRPr sz="2400" kern="1200" cap="all" baseline="0">
          <a:solidFill>
            <a:schemeClr val="tx2"/>
          </a:solidFill>
          <a:latin typeface="+mj-lt"/>
          <a:ea typeface="+mj-ea"/>
          <a:cs typeface="+mj-cs"/>
        </a:defRPr>
      </a:lvl1pPr>
    </p:titleStyle>
    <p:bodyStyle>
      <a:lvl1pPr marL="0" indent="0" algn="l" defTabSz="914355" rtl="0" eaLnBrk="1" latinLnBrk="0" hangingPunct="1">
        <a:spcBef>
          <a:spcPts val="1200"/>
        </a:spcBef>
        <a:buFont typeface="Arial" panose="020B0604020202020204" pitchFamily="34" charset="0"/>
        <a:buNone/>
        <a:defRPr sz="1100" kern="1200">
          <a:solidFill>
            <a:schemeClr val="tx2"/>
          </a:solidFill>
          <a:latin typeface="+mj-lt"/>
          <a:ea typeface="+mn-ea"/>
          <a:cs typeface="+mn-cs"/>
        </a:defRPr>
      </a:lvl1pPr>
      <a:lvl2pPr marL="0" indent="0" algn="l" defTabSz="914355" rtl="0" eaLnBrk="1" latinLnBrk="0" hangingPunct="1">
        <a:spcBef>
          <a:spcPts val="600"/>
        </a:spcBef>
        <a:buFont typeface="Arial" panose="020B0604020202020204" pitchFamily="34" charset="0"/>
        <a:buNone/>
        <a:defRPr sz="1000" kern="1200">
          <a:solidFill>
            <a:schemeClr val="tx2"/>
          </a:solidFill>
          <a:latin typeface="+mn-lt"/>
          <a:ea typeface="+mn-ea"/>
          <a:cs typeface="+mn-cs"/>
        </a:defRPr>
      </a:lvl2pPr>
      <a:lvl3pPr marL="180967" indent="-180967" algn="l" defTabSz="914355" rtl="0" eaLnBrk="1" latinLnBrk="0" hangingPunct="1">
        <a:spcBef>
          <a:spcPts val="600"/>
        </a:spcBef>
        <a:buFont typeface="Wingdings" panose="05000000000000000000" pitchFamily="2" charset="2"/>
        <a:buChar char="§"/>
        <a:defRPr sz="1000" kern="1200">
          <a:solidFill>
            <a:schemeClr val="tx2"/>
          </a:solidFill>
          <a:latin typeface="+mn-lt"/>
          <a:ea typeface="+mn-ea"/>
          <a:cs typeface="+mn-cs"/>
        </a:defRPr>
      </a:lvl3pPr>
      <a:lvl4pPr marL="357170" indent="-176204" algn="l" defTabSz="914355" rtl="0" eaLnBrk="1" latinLnBrk="0" hangingPunct="1">
        <a:spcBef>
          <a:spcPct val="20000"/>
        </a:spcBef>
        <a:buFont typeface="Arial" panose="020B0604020202020204" pitchFamily="34" charset="0"/>
        <a:buChar char="–"/>
        <a:defRPr sz="900" kern="1200">
          <a:solidFill>
            <a:schemeClr val="tx2"/>
          </a:solidFill>
          <a:latin typeface="+mn-lt"/>
          <a:ea typeface="+mn-ea"/>
          <a:cs typeface="+mn-cs"/>
        </a:defRPr>
      </a:lvl4pPr>
      <a:lvl5pPr marL="538136" indent="-180967" algn="l" defTabSz="914355" rtl="0" eaLnBrk="1" latinLnBrk="0" hangingPunct="1">
        <a:spcBef>
          <a:spcPct val="20000"/>
        </a:spcBef>
        <a:buFont typeface="Courier New" panose="02070309020205020404" pitchFamily="49" charset="0"/>
        <a:buChar char="o"/>
        <a:defRPr sz="900" kern="1200">
          <a:solidFill>
            <a:schemeClr val="tx2"/>
          </a:solidFill>
          <a:latin typeface="+mn-lt"/>
          <a:ea typeface="+mn-ea"/>
          <a:cs typeface="+mn-cs"/>
        </a:defRPr>
      </a:lvl5pPr>
      <a:lvl6pPr marL="2514474" indent="-228588" algn="l" defTabSz="91435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652" indent="-228588" algn="l" defTabSz="91435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829" indent="-228588" algn="l" defTabSz="91435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006" indent="-228588" algn="l" defTabSz="91435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55" rtl="0" eaLnBrk="1" latinLnBrk="0" hangingPunct="1">
        <a:defRPr sz="1800" kern="1200">
          <a:solidFill>
            <a:schemeClr val="tx1"/>
          </a:solidFill>
          <a:latin typeface="+mn-lt"/>
          <a:ea typeface="+mn-ea"/>
          <a:cs typeface="+mn-cs"/>
        </a:defRPr>
      </a:lvl1pPr>
      <a:lvl2pPr marL="457178" algn="l" defTabSz="914355" rtl="0" eaLnBrk="1" latinLnBrk="0" hangingPunct="1">
        <a:defRPr sz="1800" kern="1200">
          <a:solidFill>
            <a:schemeClr val="tx1"/>
          </a:solidFill>
          <a:latin typeface="+mn-lt"/>
          <a:ea typeface="+mn-ea"/>
          <a:cs typeface="+mn-cs"/>
        </a:defRPr>
      </a:lvl2pPr>
      <a:lvl3pPr marL="914355" algn="l" defTabSz="914355" rtl="0" eaLnBrk="1" latinLnBrk="0" hangingPunct="1">
        <a:defRPr sz="1800" kern="1200">
          <a:solidFill>
            <a:schemeClr val="tx1"/>
          </a:solidFill>
          <a:latin typeface="+mn-lt"/>
          <a:ea typeface="+mn-ea"/>
          <a:cs typeface="+mn-cs"/>
        </a:defRPr>
      </a:lvl3pPr>
      <a:lvl4pPr marL="1371532" algn="l" defTabSz="914355" rtl="0" eaLnBrk="1" latinLnBrk="0" hangingPunct="1">
        <a:defRPr sz="1800" kern="1200">
          <a:solidFill>
            <a:schemeClr val="tx1"/>
          </a:solidFill>
          <a:latin typeface="+mn-lt"/>
          <a:ea typeface="+mn-ea"/>
          <a:cs typeface="+mn-cs"/>
        </a:defRPr>
      </a:lvl4pPr>
      <a:lvl5pPr marL="1828709" algn="l" defTabSz="914355" rtl="0" eaLnBrk="1" latinLnBrk="0" hangingPunct="1">
        <a:defRPr sz="1800" kern="1200">
          <a:solidFill>
            <a:schemeClr val="tx1"/>
          </a:solidFill>
          <a:latin typeface="+mn-lt"/>
          <a:ea typeface="+mn-ea"/>
          <a:cs typeface="+mn-cs"/>
        </a:defRPr>
      </a:lvl5pPr>
      <a:lvl6pPr marL="2285886" algn="l" defTabSz="914355" rtl="0" eaLnBrk="1" latinLnBrk="0" hangingPunct="1">
        <a:defRPr sz="1800" kern="1200">
          <a:solidFill>
            <a:schemeClr val="tx1"/>
          </a:solidFill>
          <a:latin typeface="+mn-lt"/>
          <a:ea typeface="+mn-ea"/>
          <a:cs typeface="+mn-cs"/>
        </a:defRPr>
      </a:lvl6pPr>
      <a:lvl7pPr marL="2743064" algn="l" defTabSz="914355" rtl="0" eaLnBrk="1" latinLnBrk="0" hangingPunct="1">
        <a:defRPr sz="1800" kern="1200">
          <a:solidFill>
            <a:schemeClr val="tx1"/>
          </a:solidFill>
          <a:latin typeface="+mn-lt"/>
          <a:ea typeface="+mn-ea"/>
          <a:cs typeface="+mn-cs"/>
        </a:defRPr>
      </a:lvl7pPr>
      <a:lvl8pPr marL="3200240" algn="l" defTabSz="914355" rtl="0" eaLnBrk="1" latinLnBrk="0" hangingPunct="1">
        <a:defRPr sz="1800" kern="1200">
          <a:solidFill>
            <a:schemeClr val="tx1"/>
          </a:solidFill>
          <a:latin typeface="+mn-lt"/>
          <a:ea typeface="+mn-ea"/>
          <a:cs typeface="+mn-cs"/>
        </a:defRPr>
      </a:lvl8pPr>
      <a:lvl9pPr marL="3657418" algn="l" defTabSz="914355"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536" y="267494"/>
            <a:ext cx="8280920" cy="709587"/>
          </a:xfrm>
          <a:prstGeom prst="rect">
            <a:avLst/>
          </a:prstGeom>
        </p:spPr>
        <p:txBody>
          <a:bodyPr vert="horz" lIns="0" tIns="34289" rIns="68577" bIns="34289" rtlCol="0" anchor="b">
            <a:no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395536" y="1200153"/>
            <a:ext cx="8280920" cy="3531839"/>
          </a:xfrm>
          <a:prstGeom prst="rect">
            <a:avLst/>
          </a:prstGeom>
        </p:spPr>
        <p:txBody>
          <a:bodyPr vert="horz" lIns="0" tIns="34289" rIns="68577" bIns="34289"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8" name="Date Placeholder 3"/>
          <p:cNvSpPr>
            <a:spLocks noGrp="1"/>
          </p:cNvSpPr>
          <p:nvPr>
            <p:ph type="dt" sz="half" idx="2"/>
          </p:nvPr>
        </p:nvSpPr>
        <p:spPr>
          <a:xfrm>
            <a:off x="7020273" y="4749627"/>
            <a:ext cx="1656184" cy="273844"/>
          </a:xfrm>
          <a:prstGeom prst="rect">
            <a:avLst/>
          </a:prstGeom>
        </p:spPr>
        <p:txBody>
          <a:bodyPr lIns="68577" tIns="34289" rIns="0" bIns="34289" anchor="b"/>
          <a:lstStyle>
            <a:lvl1pPr algn="r">
              <a:defRPr sz="700">
                <a:solidFill>
                  <a:schemeClr val="tx2"/>
                </a:solidFill>
              </a:defRPr>
            </a:lvl1pPr>
          </a:lstStyle>
          <a:p>
            <a:pPr defTabSz="685766"/>
            <a:fld id="{D3F25847-D856-436D-80D7-68382BD3BFF9}" type="datetime4">
              <a:rPr lang="en-AU" smtClean="0">
                <a:solidFill>
                  <a:srgbClr val="425968"/>
                </a:solidFill>
              </a:rPr>
              <a:pPr defTabSz="685766"/>
              <a:t>25 July 2017</a:t>
            </a:fld>
            <a:endParaRPr lang="en-AU" dirty="0">
              <a:solidFill>
                <a:srgbClr val="425968"/>
              </a:solidFill>
            </a:endParaRPr>
          </a:p>
        </p:txBody>
      </p:sp>
      <p:sp>
        <p:nvSpPr>
          <p:cNvPr id="9" name="Footer Placeholder 4"/>
          <p:cNvSpPr>
            <a:spLocks noGrp="1"/>
          </p:cNvSpPr>
          <p:nvPr>
            <p:ph type="ftr" sz="quarter" idx="3"/>
          </p:nvPr>
        </p:nvSpPr>
        <p:spPr>
          <a:xfrm>
            <a:off x="395539" y="4749627"/>
            <a:ext cx="2736305" cy="273844"/>
          </a:xfrm>
          <a:prstGeom prst="rect">
            <a:avLst/>
          </a:prstGeom>
        </p:spPr>
        <p:txBody>
          <a:bodyPr lIns="0" tIns="34289" rIns="68577" bIns="34289" anchor="b"/>
          <a:lstStyle>
            <a:lvl1pPr algn="l">
              <a:defRPr sz="700">
                <a:solidFill>
                  <a:schemeClr val="tx2"/>
                </a:solidFill>
              </a:defRPr>
            </a:lvl1pPr>
          </a:lstStyle>
          <a:p>
            <a:pPr defTabSz="685766"/>
            <a:r>
              <a:rPr lang="en-AU" dirty="0" smtClean="0">
                <a:solidFill>
                  <a:srgbClr val="425968"/>
                </a:solidFill>
              </a:rPr>
              <a:t>© NSW Department of Education | Document title</a:t>
            </a:r>
            <a:endParaRPr lang="en-AU" dirty="0">
              <a:solidFill>
                <a:srgbClr val="425968"/>
              </a:solidFill>
              <a:latin typeface="Montserrat"/>
            </a:endParaRPr>
          </a:p>
        </p:txBody>
      </p:sp>
      <p:sp>
        <p:nvSpPr>
          <p:cNvPr id="10" name="Slide Number Placeholder 5"/>
          <p:cNvSpPr>
            <a:spLocks noGrp="1"/>
          </p:cNvSpPr>
          <p:nvPr>
            <p:ph type="sldNum" sz="quarter" idx="4"/>
          </p:nvPr>
        </p:nvSpPr>
        <p:spPr>
          <a:xfrm>
            <a:off x="3505200" y="4749627"/>
            <a:ext cx="2133600" cy="273844"/>
          </a:xfrm>
          <a:prstGeom prst="rect">
            <a:avLst/>
          </a:prstGeom>
        </p:spPr>
        <p:txBody>
          <a:bodyPr lIns="68577" tIns="34289" rIns="68577" bIns="34289" anchor="b"/>
          <a:lstStyle>
            <a:lvl1pPr algn="ctr">
              <a:defRPr sz="700">
                <a:solidFill>
                  <a:schemeClr val="tx2"/>
                </a:solidFill>
              </a:defRPr>
            </a:lvl1pPr>
          </a:lstStyle>
          <a:p>
            <a:pPr defTabSz="685766"/>
            <a:r>
              <a:rPr lang="en-AU" dirty="0" smtClean="0">
                <a:solidFill>
                  <a:srgbClr val="425968"/>
                </a:solidFill>
              </a:rPr>
              <a:t>Page </a:t>
            </a:r>
            <a:fld id="{4A2A1DA9-8CAF-4BCA-B496-545B076AED2D}" type="slidenum">
              <a:rPr lang="en-AU" smtClean="0">
                <a:solidFill>
                  <a:srgbClr val="425968"/>
                </a:solidFill>
              </a:rPr>
              <a:pPr defTabSz="685766"/>
              <a:t>‹#›</a:t>
            </a:fld>
            <a:endParaRPr lang="en-AU" dirty="0">
              <a:solidFill>
                <a:srgbClr val="425968"/>
              </a:solidFill>
            </a:endParaRPr>
          </a:p>
        </p:txBody>
      </p:sp>
      <p:cxnSp>
        <p:nvCxnSpPr>
          <p:cNvPr id="13" name="Straight Connector 12"/>
          <p:cNvCxnSpPr/>
          <p:nvPr userDrawn="1"/>
        </p:nvCxnSpPr>
        <p:spPr>
          <a:xfrm>
            <a:off x="395536" y="987574"/>
            <a:ext cx="8280920" cy="0"/>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0328768"/>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 id="2147483683" r:id="rId17"/>
    <p:sldLayoutId id="2147483684" r:id="rId18"/>
    <p:sldLayoutId id="2147483685" r:id="rId19"/>
    <p:sldLayoutId id="2147483686" r:id="rId20"/>
    <p:sldLayoutId id="2147483687" r:id="rId21"/>
  </p:sldLayoutIdLst>
  <p:timing>
    <p:tnLst>
      <p:par>
        <p:cTn id="1" dur="indefinite" restart="never" nodeType="tmRoot"/>
      </p:par>
    </p:tnLst>
  </p:timing>
  <p:hf hdr="0"/>
  <p:txStyles>
    <p:titleStyle>
      <a:lvl1pPr algn="l" defTabSz="914333" rtl="0" eaLnBrk="1" latinLnBrk="0" hangingPunct="1">
        <a:spcBef>
          <a:spcPct val="0"/>
        </a:spcBef>
        <a:buNone/>
        <a:defRPr sz="2400" kern="1200" cap="all" baseline="0">
          <a:solidFill>
            <a:schemeClr val="tx2"/>
          </a:solidFill>
          <a:latin typeface="+mj-lt"/>
          <a:ea typeface="+mj-ea"/>
          <a:cs typeface="+mj-cs"/>
        </a:defRPr>
      </a:lvl1pPr>
    </p:titleStyle>
    <p:bodyStyle>
      <a:lvl1pPr marL="0" indent="0" algn="l" defTabSz="914333" rtl="0" eaLnBrk="1" latinLnBrk="0" hangingPunct="1">
        <a:spcBef>
          <a:spcPts val="1200"/>
        </a:spcBef>
        <a:buFont typeface="Arial" panose="020B0604020202020204" pitchFamily="34" charset="0"/>
        <a:buNone/>
        <a:defRPr sz="1100" kern="1200">
          <a:solidFill>
            <a:schemeClr val="tx2"/>
          </a:solidFill>
          <a:latin typeface="+mj-lt"/>
          <a:ea typeface="+mn-ea"/>
          <a:cs typeface="+mn-cs"/>
        </a:defRPr>
      </a:lvl1pPr>
      <a:lvl2pPr marL="0" indent="0" algn="l" defTabSz="914333" rtl="0" eaLnBrk="1" latinLnBrk="0" hangingPunct="1">
        <a:spcBef>
          <a:spcPts val="600"/>
        </a:spcBef>
        <a:buFont typeface="Arial" panose="020B0604020202020204" pitchFamily="34" charset="0"/>
        <a:buNone/>
        <a:defRPr sz="1000" kern="1200">
          <a:solidFill>
            <a:schemeClr val="tx2"/>
          </a:solidFill>
          <a:latin typeface="+mn-lt"/>
          <a:ea typeface="+mn-ea"/>
          <a:cs typeface="+mn-cs"/>
        </a:defRPr>
      </a:lvl2pPr>
      <a:lvl3pPr marL="180962" indent="-180962" algn="l" defTabSz="914333" rtl="0" eaLnBrk="1" latinLnBrk="0" hangingPunct="1">
        <a:spcBef>
          <a:spcPts val="600"/>
        </a:spcBef>
        <a:buFont typeface="Wingdings" panose="05000000000000000000" pitchFamily="2" charset="2"/>
        <a:buChar char="§"/>
        <a:defRPr sz="1000" kern="1200">
          <a:solidFill>
            <a:schemeClr val="tx2"/>
          </a:solidFill>
          <a:latin typeface="+mn-lt"/>
          <a:ea typeface="+mn-ea"/>
          <a:cs typeface="+mn-cs"/>
        </a:defRPr>
      </a:lvl3pPr>
      <a:lvl4pPr marL="357161" indent="-176200" algn="l" defTabSz="914333" rtl="0" eaLnBrk="1" latinLnBrk="0" hangingPunct="1">
        <a:spcBef>
          <a:spcPct val="20000"/>
        </a:spcBef>
        <a:buFont typeface="Arial" panose="020B0604020202020204" pitchFamily="34" charset="0"/>
        <a:buChar char="–"/>
        <a:defRPr sz="900" kern="1200">
          <a:solidFill>
            <a:schemeClr val="tx2"/>
          </a:solidFill>
          <a:latin typeface="+mn-lt"/>
          <a:ea typeface="+mn-ea"/>
          <a:cs typeface="+mn-cs"/>
        </a:defRPr>
      </a:lvl4pPr>
      <a:lvl5pPr marL="538123" indent="-180962" algn="l" defTabSz="914333" rtl="0" eaLnBrk="1" latinLnBrk="0" hangingPunct="1">
        <a:spcBef>
          <a:spcPct val="20000"/>
        </a:spcBef>
        <a:buFont typeface="Courier New" panose="02070309020205020404" pitchFamily="49" charset="0"/>
        <a:buChar char="o"/>
        <a:defRPr sz="900" kern="1200">
          <a:solidFill>
            <a:schemeClr val="tx2"/>
          </a:solidFill>
          <a:latin typeface="+mn-lt"/>
          <a:ea typeface="+mn-ea"/>
          <a:cs typeface="+mn-cs"/>
        </a:defRPr>
      </a:lvl5pPr>
      <a:lvl6pPr marL="2514411" indent="-228582" algn="l" defTabSz="91433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578" indent="-228582" algn="l" defTabSz="91433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8744" indent="-228582" algn="l" defTabSz="91433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909" indent="-228582" algn="l" defTabSz="914333"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333" rtl="0" eaLnBrk="1" latinLnBrk="0" hangingPunct="1">
        <a:defRPr sz="1800" kern="1200">
          <a:solidFill>
            <a:schemeClr val="tx1"/>
          </a:solidFill>
          <a:latin typeface="+mn-lt"/>
          <a:ea typeface="+mn-ea"/>
          <a:cs typeface="+mn-cs"/>
        </a:defRPr>
      </a:lvl1pPr>
      <a:lvl2pPr marL="457166" algn="l" defTabSz="914333" rtl="0" eaLnBrk="1" latinLnBrk="0" hangingPunct="1">
        <a:defRPr sz="1800" kern="1200">
          <a:solidFill>
            <a:schemeClr val="tx1"/>
          </a:solidFill>
          <a:latin typeface="+mn-lt"/>
          <a:ea typeface="+mn-ea"/>
          <a:cs typeface="+mn-cs"/>
        </a:defRPr>
      </a:lvl2pPr>
      <a:lvl3pPr marL="914333" algn="l" defTabSz="914333" rtl="0" eaLnBrk="1" latinLnBrk="0" hangingPunct="1">
        <a:defRPr sz="1800" kern="1200">
          <a:solidFill>
            <a:schemeClr val="tx1"/>
          </a:solidFill>
          <a:latin typeface="+mn-lt"/>
          <a:ea typeface="+mn-ea"/>
          <a:cs typeface="+mn-cs"/>
        </a:defRPr>
      </a:lvl3pPr>
      <a:lvl4pPr marL="1371498" algn="l" defTabSz="914333" rtl="0" eaLnBrk="1" latinLnBrk="0" hangingPunct="1">
        <a:defRPr sz="1800" kern="1200">
          <a:solidFill>
            <a:schemeClr val="tx1"/>
          </a:solidFill>
          <a:latin typeface="+mn-lt"/>
          <a:ea typeface="+mn-ea"/>
          <a:cs typeface="+mn-cs"/>
        </a:defRPr>
      </a:lvl4pPr>
      <a:lvl5pPr marL="1828664" algn="l" defTabSz="914333" rtl="0" eaLnBrk="1" latinLnBrk="0" hangingPunct="1">
        <a:defRPr sz="1800" kern="1200">
          <a:solidFill>
            <a:schemeClr val="tx1"/>
          </a:solidFill>
          <a:latin typeface="+mn-lt"/>
          <a:ea typeface="+mn-ea"/>
          <a:cs typeface="+mn-cs"/>
        </a:defRPr>
      </a:lvl5pPr>
      <a:lvl6pPr marL="2285829" algn="l" defTabSz="914333" rtl="0" eaLnBrk="1" latinLnBrk="0" hangingPunct="1">
        <a:defRPr sz="1800" kern="1200">
          <a:solidFill>
            <a:schemeClr val="tx1"/>
          </a:solidFill>
          <a:latin typeface="+mn-lt"/>
          <a:ea typeface="+mn-ea"/>
          <a:cs typeface="+mn-cs"/>
        </a:defRPr>
      </a:lvl6pPr>
      <a:lvl7pPr marL="2742995" algn="l" defTabSz="914333" rtl="0" eaLnBrk="1" latinLnBrk="0" hangingPunct="1">
        <a:defRPr sz="1800" kern="1200">
          <a:solidFill>
            <a:schemeClr val="tx1"/>
          </a:solidFill>
          <a:latin typeface="+mn-lt"/>
          <a:ea typeface="+mn-ea"/>
          <a:cs typeface="+mn-cs"/>
        </a:defRPr>
      </a:lvl7pPr>
      <a:lvl8pPr marL="3200160" algn="l" defTabSz="914333" rtl="0" eaLnBrk="1" latinLnBrk="0" hangingPunct="1">
        <a:defRPr sz="1800" kern="1200">
          <a:solidFill>
            <a:schemeClr val="tx1"/>
          </a:solidFill>
          <a:latin typeface="+mn-lt"/>
          <a:ea typeface="+mn-ea"/>
          <a:cs typeface="+mn-cs"/>
        </a:defRPr>
      </a:lvl8pPr>
      <a:lvl9pPr marL="3657326" algn="l" defTabSz="91433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1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17.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0.png"/><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7.xml"/><Relationship Id="rId5" Type="http://schemas.openxmlformats.org/officeDocument/2006/relationships/image" Target="../media/image33.png"/><Relationship Id="rId4" Type="http://schemas.openxmlformats.org/officeDocument/2006/relationships/hyperlink" Target="http://numeracyskills.com.au/"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numeracyskills.com.au/link-to-the-numeracy-continuum-fraction-units-emergent-partitioning-level-0" TargetMode="External"/><Relationship Id="rId1" Type="http://schemas.openxmlformats.org/officeDocument/2006/relationships/slideLayout" Target="../slideLayouts/slideLayout17.xml"/><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5.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hyperlink" Target="http://numeracyskills.com.au/numeracy-strategies-implemented-in-elise-s-hsie-class" TargetMode="Externa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hyperlink" Target="https://education.nsw.gov.au/policy-library/policies/numeracy-k-12-policy" TargetMode="Externa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numeracyskills.com.au/mapping-numeracy-skills-7-10-across-each-kla" TargetMode="Externa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file:///\\localhost\Volumes\USB%20DISK\Conference%202016\June%205%20Extras%20-%20Pizzas.mp4" TargetMode="Externa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hyperlink" Target="file:///\\localhost\Volumes\USB%20DISK\Conference%202016\June%205%20Extras%20-%20Jug%20of%20Milk%20-%20Mesan.mp4" TargetMode="External"/><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5.xml"/></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microsoft.com/office/2007/relationships/hdphoto" Target="../media/hdphoto1.wdp"/><Relationship Id="rId5" Type="http://schemas.openxmlformats.org/officeDocument/2006/relationships/image" Target="../media/image30.png"/><Relationship Id="rId4" Type="http://schemas.openxmlformats.org/officeDocument/2006/relationships/chart" Target="../charts/chart2.xml"/></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hyperlink" Target="https://schoolsequella.det.nsw.edu.au/file/7eb675e7-a87b-4ba9-996f-87d2b1929389/1/Numeracy-across-curriculum.zip/index.htm" TargetMode="Externa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4.xml"/><Relationship Id="rId6" Type="http://schemas.openxmlformats.org/officeDocument/2006/relationships/hyperlink" Target="http://numeracyskills.com.au/assessment-resources" TargetMode="External"/><Relationship Id="rId5" Type="http://schemas.openxmlformats.org/officeDocument/2006/relationships/image" Target="../media/image53.png"/><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numeracyskills.com.au/learning-across-the-curriculum-numeracy-strategies-for-students" TargetMode="External"/><Relationship Id="rId1" Type="http://schemas.openxmlformats.org/officeDocument/2006/relationships/slideLayout" Target="../slideLayouts/slideLayout14.xml"/><Relationship Id="rId6" Type="http://schemas.openxmlformats.org/officeDocument/2006/relationships/image" Target="../media/image56.png"/><Relationship Id="rId5" Type="http://schemas.openxmlformats.org/officeDocument/2006/relationships/hyperlink" Target="https://mathslinks.net/numeracy" TargetMode="External"/><Relationship Id="rId4" Type="http://schemas.openxmlformats.org/officeDocument/2006/relationships/image" Target="../media/image55.png"/></Relationships>
</file>

<file path=ppt/slides/_rels/slide34.xml.rels><?xml version="1.0" encoding="UTF-8" standalone="yes"?>
<Relationships xmlns="http://schemas.openxmlformats.org/package/2006/relationships"><Relationship Id="rId3" Type="http://schemas.openxmlformats.org/officeDocument/2006/relationships/hyperlink" Target="http://numeracyskills.com.au/newsletter" TargetMode="External"/><Relationship Id="rId2" Type="http://schemas.openxmlformats.org/officeDocument/2006/relationships/notesSlide" Target="../notesSlides/notesSlide8.xml"/><Relationship Id="rId1" Type="http://schemas.openxmlformats.org/officeDocument/2006/relationships/slideLayout" Target="../slideLayouts/slideLayout14.xml"/><Relationship Id="rId5" Type="http://schemas.openxmlformats.org/officeDocument/2006/relationships/image" Target="../media/image58.png"/><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image" Target="../media/image5.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6.xml"/><Relationship Id="rId1" Type="http://schemas.openxmlformats.org/officeDocument/2006/relationships/themeOverride" Target="../theme/themeOverride1.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p:txBody>
          <a:bodyPr/>
          <a:lstStyle/>
          <a:p>
            <a:r>
              <a:rPr lang="en-AU" dirty="0"/>
              <a:t/>
            </a:r>
            <a:br>
              <a:rPr lang="en-AU" dirty="0"/>
            </a:br>
            <a:r>
              <a:rPr lang="en-AU" dirty="0"/>
              <a:t/>
            </a:r>
            <a:br>
              <a:rPr lang="en-AU" dirty="0"/>
            </a:br>
            <a:r>
              <a:rPr lang="en-AU" dirty="0" smtClean="0"/>
              <a:t>Numeracy Skills </a:t>
            </a:r>
            <a:r>
              <a:rPr lang="en-AU" dirty="0" smtClean="0"/>
              <a:t>Framework</a:t>
            </a:r>
            <a:endParaRPr lang="en-AU" dirty="0"/>
          </a:p>
        </p:txBody>
      </p:sp>
      <p:sp>
        <p:nvSpPr>
          <p:cNvPr id="9" name="Subtitle 8"/>
          <p:cNvSpPr>
            <a:spLocks noGrp="1"/>
          </p:cNvSpPr>
          <p:nvPr>
            <p:ph type="subTitle" idx="1"/>
          </p:nvPr>
        </p:nvSpPr>
        <p:spPr>
          <a:xfrm>
            <a:off x="395536" y="2986659"/>
            <a:ext cx="3240360" cy="881236"/>
          </a:xfrm>
        </p:spPr>
        <p:txBody>
          <a:bodyPr>
            <a:normAutofit fontScale="77500" lnSpcReduction="20000"/>
          </a:bodyPr>
          <a:lstStyle/>
          <a:p>
            <a:r>
              <a:rPr lang="en-AU" dirty="0" smtClean="0">
                <a:latin typeface="Calibri" panose="020F0502020204030204" pitchFamily="34" charset="0"/>
              </a:rPr>
              <a:t>Nagla </a:t>
            </a:r>
            <a:r>
              <a:rPr lang="en-AU" dirty="0">
                <a:latin typeface="Calibri" panose="020F0502020204030204" pitchFamily="34" charset="0"/>
              </a:rPr>
              <a:t>J</a:t>
            </a:r>
            <a:r>
              <a:rPr lang="en-AU" dirty="0" smtClean="0">
                <a:latin typeface="Calibri" panose="020F0502020204030204" pitchFamily="34" charset="0"/>
              </a:rPr>
              <a:t>ebeile</a:t>
            </a:r>
          </a:p>
          <a:p>
            <a:r>
              <a:rPr lang="en-AU" dirty="0" smtClean="0">
                <a:latin typeface="Calibri" panose="020F0502020204030204" pitchFamily="34" charset="0"/>
              </a:rPr>
              <a:t>NSW Department of Education </a:t>
            </a:r>
          </a:p>
          <a:p>
            <a:r>
              <a:rPr lang="en-AU" dirty="0" smtClean="0">
                <a:latin typeface="Calibri" panose="020F0502020204030204" pitchFamily="34" charset="0"/>
              </a:rPr>
              <a:t>Numeracy </a:t>
            </a:r>
            <a:r>
              <a:rPr lang="en-AU" dirty="0" smtClean="0">
                <a:latin typeface="Calibri" panose="020F0502020204030204" pitchFamily="34" charset="0"/>
              </a:rPr>
              <a:t>Advisor</a:t>
            </a:r>
          </a:p>
          <a:p>
            <a:r>
              <a:rPr lang="en-AU" dirty="0" smtClean="0">
                <a:latin typeface="Calibri" panose="020F0502020204030204" pitchFamily="34" charset="0"/>
              </a:rPr>
              <a:t>Nagla.jebeile@det.nsw.edu.au</a:t>
            </a:r>
            <a:endParaRPr lang="en-AU" dirty="0">
              <a:latin typeface="Calibri" panose="020F0502020204030204" pitchFamily="34" charset="0"/>
            </a:endParaRPr>
          </a:p>
        </p:txBody>
      </p:sp>
      <p:sp>
        <p:nvSpPr>
          <p:cNvPr id="21" name="Date Placeholder 20"/>
          <p:cNvSpPr>
            <a:spLocks noGrp="1"/>
          </p:cNvSpPr>
          <p:nvPr>
            <p:ph type="dt" sz="half" idx="10"/>
          </p:nvPr>
        </p:nvSpPr>
        <p:spPr/>
        <p:txBody>
          <a:bodyPr/>
          <a:lstStyle/>
          <a:p>
            <a:fld id="{3475BD88-51CE-4789-A223-114F773B9CA2}" type="datetime4">
              <a:rPr lang="en-AU" smtClean="0"/>
              <a:pPr/>
              <a:t>25 July 2017</a:t>
            </a:fld>
            <a:endParaRPr lang="en-AU" dirty="0"/>
          </a:p>
        </p:txBody>
      </p:sp>
      <p:sp>
        <p:nvSpPr>
          <p:cNvPr id="22" name="Footer Placeholder 21"/>
          <p:cNvSpPr>
            <a:spLocks noGrp="1"/>
          </p:cNvSpPr>
          <p:nvPr>
            <p:ph type="ftr" sz="quarter" idx="11"/>
          </p:nvPr>
        </p:nvSpPr>
        <p:spPr>
          <a:xfrm>
            <a:off x="395538" y="4749627"/>
            <a:ext cx="3109662" cy="273844"/>
          </a:xfrm>
        </p:spPr>
        <p:txBody>
          <a:bodyPr/>
          <a:lstStyle/>
          <a:p>
            <a:r>
              <a:rPr lang="en-AU" dirty="0" smtClean="0"/>
              <a:t>© NSW Department of Education | </a:t>
            </a:r>
            <a:r>
              <a:rPr lang="en-AU" dirty="0" smtClean="0"/>
              <a:t>Numeracy Across the Curriculum </a:t>
            </a:r>
            <a:endParaRPr lang="en-AU" dirty="0"/>
          </a:p>
        </p:txBody>
      </p:sp>
      <p:sp>
        <p:nvSpPr>
          <p:cNvPr id="23" name="Slide Number Placeholder 22"/>
          <p:cNvSpPr>
            <a:spLocks noGrp="1"/>
          </p:cNvSpPr>
          <p:nvPr>
            <p:ph type="sldNum" sz="quarter" idx="12"/>
          </p:nvPr>
        </p:nvSpPr>
        <p:spPr/>
        <p:txBody>
          <a:bodyPr/>
          <a:lstStyle/>
          <a:p>
            <a:r>
              <a:rPr lang="en-AU" dirty="0" smtClean="0"/>
              <a:t>Page </a:t>
            </a:r>
            <a:fld id="{4A2A1DA9-8CAF-4BCA-B496-545B076AED2D}" type="slidenum">
              <a:rPr lang="en-AU" smtClean="0"/>
              <a:pPr/>
              <a:t>1</a:t>
            </a:fld>
            <a:endParaRPr lang="en-AU" dirty="0"/>
          </a:p>
        </p:txBody>
      </p:sp>
    </p:spTree>
    <p:extLst>
      <p:ext uri="{BB962C8B-B14F-4D97-AF65-F5344CB8AC3E}">
        <p14:creationId xmlns:p14="http://schemas.microsoft.com/office/powerpoint/2010/main" val="36657402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2000" dirty="0">
                <a:latin typeface="Calibri" panose="020F0502020204030204" pitchFamily="34" charset="0"/>
              </a:rPr>
              <a:t>The Numeracy Skills Framework consists of five Focus </a:t>
            </a:r>
            <a:r>
              <a:rPr lang="en-AU" sz="2000" dirty="0" smtClean="0">
                <a:latin typeface="Calibri" panose="020F0502020204030204" pitchFamily="34" charset="0"/>
              </a:rPr>
              <a:t>Areas </a:t>
            </a:r>
            <a:endParaRPr lang="en-AU" sz="2000" dirty="0">
              <a:latin typeface="Calibri" panose="020F0502020204030204" pitchFamily="34" charset="0"/>
            </a:endParaRPr>
          </a:p>
        </p:txBody>
      </p:sp>
      <p:sp>
        <p:nvSpPr>
          <p:cNvPr id="28677" name="Content Placeholder 4"/>
          <p:cNvSpPr>
            <a:spLocks noGrp="1"/>
          </p:cNvSpPr>
          <p:nvPr>
            <p:ph idx="4294967295"/>
          </p:nvPr>
        </p:nvSpPr>
        <p:spPr bwMode="auto">
          <a:xfrm>
            <a:off x="656550" y="1003067"/>
            <a:ext cx="7165320" cy="387293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6" tIns="45718" rIns="91436" bIns="45718" numCol="1" anchor="t" anchorCtr="0" compatLnSpc="1">
            <a:prstTxWarp prst="textNoShape">
              <a:avLst/>
            </a:prstTxWarp>
            <a:noAutofit/>
          </a:bodyPr>
          <a:lstStyle/>
          <a:p>
            <a:r>
              <a:rPr lang="en-AU" sz="1600" dirty="0">
                <a:latin typeface="Calibri" panose="020F0502020204030204" pitchFamily="34" charset="0"/>
              </a:rPr>
              <a:t>Focus Area 1:  </a:t>
            </a:r>
            <a:r>
              <a:rPr lang="en-AU" sz="1600" b="1" dirty="0">
                <a:latin typeface="Calibri" panose="020F0502020204030204" pitchFamily="34" charset="0"/>
              </a:rPr>
              <a:t>Mental computation and numerical reasoning </a:t>
            </a:r>
            <a:endParaRPr lang="en-AU" sz="1600" dirty="0">
              <a:latin typeface="Calibri" panose="020F0502020204030204" pitchFamily="34" charset="0"/>
            </a:endParaRPr>
          </a:p>
          <a:p>
            <a:r>
              <a:rPr lang="en-AU" sz="1400" dirty="0">
                <a:latin typeface="Calibri" panose="020F0502020204030204" pitchFamily="34" charset="0"/>
              </a:rPr>
              <a:t>A student identifies mathematical information, understands numbers, calculates, estimates and solves problems. </a:t>
            </a:r>
          </a:p>
          <a:p>
            <a:r>
              <a:rPr lang="en-AU" sz="1600" dirty="0" smtClean="0">
                <a:latin typeface="Calibri" panose="020F0502020204030204" pitchFamily="34" charset="0"/>
              </a:rPr>
              <a:t>Focus </a:t>
            </a:r>
            <a:r>
              <a:rPr lang="en-AU" sz="1600" dirty="0">
                <a:latin typeface="Calibri" panose="020F0502020204030204" pitchFamily="34" charset="0"/>
              </a:rPr>
              <a:t>Area 2:  </a:t>
            </a:r>
            <a:r>
              <a:rPr lang="en-AU" sz="1600" b="1" dirty="0">
                <a:latin typeface="Calibri" panose="020F0502020204030204" pitchFamily="34" charset="0"/>
              </a:rPr>
              <a:t>Patterns and algebraic reasoning </a:t>
            </a:r>
            <a:endParaRPr lang="en-AU" sz="1600" dirty="0">
              <a:latin typeface="Calibri" panose="020F0502020204030204" pitchFamily="34" charset="0"/>
            </a:endParaRPr>
          </a:p>
          <a:p>
            <a:r>
              <a:rPr lang="en-AU" sz="1400" dirty="0">
                <a:latin typeface="Calibri" panose="020F0502020204030204" pitchFamily="34" charset="0"/>
              </a:rPr>
              <a:t>A student identifies patterns, develops algebraic reasoning and makes generalisations.</a:t>
            </a:r>
          </a:p>
          <a:p>
            <a:r>
              <a:rPr lang="en-AU" sz="1600" dirty="0" smtClean="0">
                <a:latin typeface="Calibri" panose="020F0502020204030204" pitchFamily="34" charset="0"/>
              </a:rPr>
              <a:t>Focus </a:t>
            </a:r>
            <a:r>
              <a:rPr lang="en-AU" sz="1600" dirty="0">
                <a:latin typeface="Calibri" panose="020F0502020204030204" pitchFamily="34" charset="0"/>
              </a:rPr>
              <a:t>Area 3:  </a:t>
            </a:r>
            <a:r>
              <a:rPr lang="en-AU" sz="1600" b="1" dirty="0">
                <a:latin typeface="Calibri" panose="020F0502020204030204" pitchFamily="34" charset="0"/>
              </a:rPr>
              <a:t>Spatial visualisation, geometric reasoning and mapping </a:t>
            </a:r>
            <a:endParaRPr lang="en-AU" sz="1600" dirty="0">
              <a:latin typeface="Calibri" panose="020F0502020204030204" pitchFamily="34" charset="0"/>
            </a:endParaRPr>
          </a:p>
          <a:p>
            <a:r>
              <a:rPr lang="en-AU" sz="1400" dirty="0">
                <a:latin typeface="Calibri" panose="020F0502020204030204" pitchFamily="34" charset="0"/>
              </a:rPr>
              <a:t>A student understands and applies concepts of 2D shapes and 3D objects, angles and position</a:t>
            </a:r>
            <a:r>
              <a:rPr lang="en-AU" sz="1200" dirty="0">
                <a:latin typeface="Calibri" panose="020F0502020204030204" pitchFamily="34" charset="0"/>
              </a:rPr>
              <a:t>.</a:t>
            </a:r>
          </a:p>
          <a:p>
            <a:r>
              <a:rPr lang="en-AU" sz="1600" dirty="0" smtClean="0">
                <a:latin typeface="Calibri" panose="020F0502020204030204" pitchFamily="34" charset="0"/>
              </a:rPr>
              <a:t>Focus </a:t>
            </a:r>
            <a:r>
              <a:rPr lang="en-AU" sz="1600" dirty="0">
                <a:latin typeface="Calibri" panose="020F0502020204030204" pitchFamily="34" charset="0"/>
              </a:rPr>
              <a:t>Area 4:  </a:t>
            </a:r>
            <a:r>
              <a:rPr lang="en-AU" sz="1600" b="1" dirty="0">
                <a:latin typeface="Calibri" panose="020F0502020204030204" pitchFamily="34" charset="0"/>
              </a:rPr>
              <a:t>Measurement and time calculations </a:t>
            </a:r>
            <a:endParaRPr lang="en-AU" sz="1600" dirty="0">
              <a:latin typeface="Calibri" panose="020F0502020204030204" pitchFamily="34" charset="0"/>
            </a:endParaRPr>
          </a:p>
          <a:p>
            <a:r>
              <a:rPr lang="en-AU" sz="1400" dirty="0">
                <a:latin typeface="Calibri" panose="020F0502020204030204" pitchFamily="34" charset="0"/>
              </a:rPr>
              <a:t>A student applies measurement strategies and understands time. </a:t>
            </a:r>
          </a:p>
          <a:p>
            <a:r>
              <a:rPr lang="en-AU" sz="1600" dirty="0" smtClean="0">
                <a:latin typeface="Calibri" panose="020F0502020204030204" pitchFamily="34" charset="0"/>
              </a:rPr>
              <a:t>Focus </a:t>
            </a:r>
            <a:r>
              <a:rPr lang="en-AU" sz="1600" dirty="0">
                <a:latin typeface="Calibri" panose="020F0502020204030204" pitchFamily="34" charset="0"/>
              </a:rPr>
              <a:t>Area 5:  </a:t>
            </a:r>
            <a:r>
              <a:rPr lang="en-AU" sz="1600" b="1" dirty="0">
                <a:latin typeface="Calibri" panose="020F0502020204030204" pitchFamily="34" charset="0"/>
              </a:rPr>
              <a:t>Graphical representation and data analysis </a:t>
            </a:r>
            <a:endParaRPr lang="en-AU" sz="1600" dirty="0">
              <a:latin typeface="Calibri" panose="020F0502020204030204" pitchFamily="34" charset="0"/>
            </a:endParaRPr>
          </a:p>
          <a:p>
            <a:r>
              <a:rPr lang="en-AU" sz="1400" dirty="0">
                <a:latin typeface="Calibri" panose="020F0502020204030204" pitchFamily="34" charset="0"/>
              </a:rPr>
              <a:t>A student represents and interprets data in graphs, tables and diagrams. </a:t>
            </a:r>
            <a:endParaRPr lang="en-US" altLang="en-US" sz="1400" dirty="0">
              <a:latin typeface="Calibri" panose="020F0502020204030204" pitchFamily="34"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984417"/>
            <a:ext cx="261014" cy="40693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21870" y="1059582"/>
            <a:ext cx="907694" cy="11229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09244" y="2274027"/>
            <a:ext cx="948089" cy="12241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598" b="10085"/>
          <a:stretch/>
        </p:blipFill>
        <p:spPr bwMode="auto">
          <a:xfrm>
            <a:off x="7821870" y="3579863"/>
            <a:ext cx="911790" cy="1118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880181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11233" y="3319024"/>
            <a:ext cx="1493216" cy="14590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8447" y="200027"/>
            <a:ext cx="1506002" cy="16115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le 3"/>
          <p:cNvSpPr>
            <a:spLocks noGrp="1"/>
          </p:cNvSpPr>
          <p:nvPr>
            <p:ph type="title"/>
          </p:nvPr>
        </p:nvSpPr>
        <p:spPr>
          <a:xfrm>
            <a:off x="315865" y="339502"/>
            <a:ext cx="6706909" cy="539768"/>
          </a:xfrm>
        </p:spPr>
        <p:txBody>
          <a:bodyPr/>
          <a:lstStyle/>
          <a:p>
            <a:r>
              <a:rPr lang="en-AU" sz="2000" b="0" dirty="0" smtClean="0">
                <a:solidFill>
                  <a:schemeClr val="tx2"/>
                </a:solidFill>
                <a:latin typeface="Calibri" panose="020F0502020204030204" pitchFamily="34" charset="0"/>
              </a:rPr>
              <a:t>aspects </a:t>
            </a:r>
            <a:r>
              <a:rPr lang="en-AU" sz="2000" b="0" dirty="0">
                <a:solidFill>
                  <a:schemeClr val="tx2"/>
                </a:solidFill>
                <a:latin typeface="Calibri" panose="020F0502020204030204" pitchFamily="34" charset="0"/>
              </a:rPr>
              <a:t>of </a:t>
            </a:r>
            <a:r>
              <a:rPr lang="en-AU" sz="2000" b="0" dirty="0" smtClean="0">
                <a:solidFill>
                  <a:schemeClr val="tx2"/>
                </a:solidFill>
                <a:latin typeface="Calibri" panose="020F0502020204030204" pitchFamily="34" charset="0"/>
              </a:rPr>
              <a:t>numeracy</a:t>
            </a:r>
            <a:br>
              <a:rPr lang="en-AU" sz="2000" b="0" dirty="0" smtClean="0">
                <a:solidFill>
                  <a:schemeClr val="tx2"/>
                </a:solidFill>
                <a:latin typeface="Calibri" panose="020F0502020204030204" pitchFamily="34" charset="0"/>
              </a:rPr>
            </a:br>
            <a:r>
              <a:rPr lang="en-AU" sz="2000" b="0" dirty="0" smtClean="0">
                <a:solidFill>
                  <a:schemeClr val="tx2"/>
                </a:solidFill>
                <a:latin typeface="Calibri" panose="020F0502020204030204" pitchFamily="34" charset="0"/>
              </a:rPr>
              <a:t>KLA </a:t>
            </a:r>
            <a:r>
              <a:rPr lang="en-AU" sz="2000" b="0" dirty="0">
                <a:solidFill>
                  <a:schemeClr val="tx2"/>
                </a:solidFill>
                <a:latin typeface="Calibri" panose="020F0502020204030204" pitchFamily="34" charset="0"/>
              </a:rPr>
              <a:t>applications and considerations</a:t>
            </a:r>
          </a:p>
        </p:txBody>
      </p:sp>
      <p:pic>
        <p:nvPicPr>
          <p:cNvPr id="2050"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107505" y="1024612"/>
            <a:ext cx="1205801" cy="37534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5658" y="1018636"/>
            <a:ext cx="1224136" cy="37849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t="452" b="25289"/>
          <a:stretch/>
        </p:blipFill>
        <p:spPr bwMode="auto">
          <a:xfrm>
            <a:off x="2827982" y="1005796"/>
            <a:ext cx="1239963" cy="37917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rotWithShape="1">
          <a:blip r:embed="rId7">
            <a:extLst>
              <a:ext uri="{28A0092B-C50C-407E-A947-70E740481C1C}">
                <a14:useLocalDpi xmlns:a14="http://schemas.microsoft.com/office/drawing/2010/main" val="0"/>
              </a:ext>
            </a:extLst>
          </a:blip>
          <a:srcRect b="25639"/>
          <a:stretch/>
        </p:blipFill>
        <p:spPr bwMode="auto">
          <a:xfrm>
            <a:off x="4257589" y="1030804"/>
            <a:ext cx="1250516" cy="37849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rotWithShape="1">
          <a:blip r:embed="rId8">
            <a:extLst>
              <a:ext uri="{28A0092B-C50C-407E-A947-70E740481C1C}">
                <a14:useLocalDpi xmlns:a14="http://schemas.microsoft.com/office/drawing/2010/main" val="0"/>
              </a:ext>
            </a:extLst>
          </a:blip>
          <a:srcRect b="7873"/>
          <a:stretch/>
        </p:blipFill>
        <p:spPr bwMode="auto">
          <a:xfrm>
            <a:off x="5724128" y="1029224"/>
            <a:ext cx="1215573" cy="3810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7"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098448" y="1439711"/>
            <a:ext cx="1506001" cy="18726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34909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AU" dirty="0"/>
              <a:t>Public Schools NSW</a:t>
            </a:r>
          </a:p>
          <a:p>
            <a:endParaRPr lang="en-AU" dirty="0"/>
          </a:p>
        </p:txBody>
      </p:sp>
      <p:sp>
        <p:nvSpPr>
          <p:cNvPr id="4" name="Title 3"/>
          <p:cNvSpPr>
            <a:spLocks noGrp="1"/>
          </p:cNvSpPr>
          <p:nvPr>
            <p:ph type="title"/>
          </p:nvPr>
        </p:nvSpPr>
        <p:spPr>
          <a:xfrm>
            <a:off x="468000" y="85801"/>
            <a:ext cx="6480264" cy="1161900"/>
          </a:xfrm>
        </p:spPr>
        <p:txBody>
          <a:bodyPr/>
          <a:lstStyle/>
          <a:p>
            <a:r>
              <a:rPr lang="en-AU" sz="2000" b="0" dirty="0">
                <a:solidFill>
                  <a:schemeClr val="tx2"/>
                </a:solidFill>
                <a:latin typeface="Calibri" panose="020F0502020204030204" pitchFamily="34" charset="0"/>
              </a:rPr>
              <a:t>Each focus area lists the numeracy skills for each stage of schooling from preschool to year 10</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36297" y="1203600"/>
            <a:ext cx="1296143" cy="1457935"/>
          </a:xfrm>
          <a:prstGeom prst="rect">
            <a:avLst/>
          </a:prstGeom>
        </p:spPr>
      </p:pic>
      <p:pic>
        <p:nvPicPr>
          <p:cNvPr id="8"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383911" y="1203598"/>
            <a:ext cx="6744572" cy="31821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70612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sz="2000" dirty="0">
                <a:latin typeface="Calibri" panose="020F0502020204030204" pitchFamily="34" charset="0"/>
              </a:rPr>
              <a:t>Our priority is to Cater for all Students</a:t>
            </a:r>
            <a:endParaRPr lang="en-AU" sz="2000" dirty="0">
              <a:latin typeface="Calibri" panose="020F0502020204030204" pitchFamily="34" charset="0"/>
            </a:endParaRPr>
          </a:p>
        </p:txBody>
      </p:sp>
      <p:sp>
        <p:nvSpPr>
          <p:cNvPr id="3" name="Date Placeholder 2"/>
          <p:cNvSpPr>
            <a:spLocks noGrp="1"/>
          </p:cNvSpPr>
          <p:nvPr>
            <p:ph type="dt" sz="half" idx="10"/>
          </p:nvPr>
        </p:nvSpPr>
        <p:spPr/>
        <p:txBody>
          <a:bodyPr/>
          <a:lstStyle/>
          <a:p>
            <a:fld id="{E3770954-29DF-465D-BED8-DA6A97ADF9AF}" type="datetime4">
              <a:rPr lang="en-AU" smtClean="0"/>
              <a:pPr/>
              <a:t>25 July 2017</a:t>
            </a:fld>
            <a:endParaRPr lang="en-AU" dirty="0"/>
          </a:p>
        </p:txBody>
      </p:sp>
      <p:sp>
        <p:nvSpPr>
          <p:cNvPr id="4" name="Footer Placeholder 3"/>
          <p:cNvSpPr>
            <a:spLocks noGrp="1"/>
          </p:cNvSpPr>
          <p:nvPr>
            <p:ph type="ftr" sz="quarter" idx="11"/>
          </p:nvPr>
        </p:nvSpPr>
        <p:spPr/>
        <p:txBody>
          <a:bodyPr/>
          <a:lstStyle/>
          <a:p>
            <a:r>
              <a:rPr lang="en-AU" dirty="0" smtClean="0"/>
              <a:t>© NSW Department of Education | Numeracy</a:t>
            </a:r>
            <a:endParaRPr lang="en-AU" dirty="0"/>
          </a:p>
        </p:txBody>
      </p:sp>
      <p:sp>
        <p:nvSpPr>
          <p:cNvPr id="5" name="Slide Number Placeholder 4"/>
          <p:cNvSpPr>
            <a:spLocks noGrp="1"/>
          </p:cNvSpPr>
          <p:nvPr>
            <p:ph type="sldNum" sz="quarter" idx="12"/>
          </p:nvPr>
        </p:nvSpPr>
        <p:spPr/>
        <p:txBody>
          <a:bodyPr/>
          <a:lstStyle/>
          <a:p>
            <a:r>
              <a:rPr lang="en-AU" dirty="0" smtClean="0"/>
              <a:t>Page </a:t>
            </a:r>
            <a:fld id="{4A2A1DA9-8CAF-4BCA-B496-545B076AED2D}" type="slidenum">
              <a:rPr lang="en-AU" smtClean="0"/>
              <a:pPr/>
              <a:t>13</a:t>
            </a:fld>
            <a:endParaRPr lang="en-AU" dirty="0"/>
          </a:p>
        </p:txBody>
      </p:sp>
      <p:sp>
        <p:nvSpPr>
          <p:cNvPr id="23" name="Rectangle 22"/>
          <p:cNvSpPr/>
          <p:nvPr/>
        </p:nvSpPr>
        <p:spPr>
          <a:xfrm>
            <a:off x="6084168" y="1579419"/>
            <a:ext cx="2592288" cy="65116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r>
              <a:rPr lang="en-AU" dirty="0" smtClean="0"/>
              <a:t>Students above stage</a:t>
            </a:r>
          </a:p>
        </p:txBody>
      </p:sp>
      <p:sp>
        <p:nvSpPr>
          <p:cNvPr id="26" name="Rectangle 25"/>
          <p:cNvSpPr/>
          <p:nvPr/>
        </p:nvSpPr>
        <p:spPr>
          <a:xfrm>
            <a:off x="6084168" y="2604654"/>
            <a:ext cx="2592288" cy="6511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r>
              <a:rPr lang="en-AU" dirty="0" smtClean="0"/>
              <a:t>Students at stage level</a:t>
            </a:r>
          </a:p>
        </p:txBody>
      </p:sp>
      <p:sp>
        <p:nvSpPr>
          <p:cNvPr id="28" name="Rectangle 27"/>
          <p:cNvSpPr/>
          <p:nvPr/>
        </p:nvSpPr>
        <p:spPr>
          <a:xfrm>
            <a:off x="6084168" y="3588327"/>
            <a:ext cx="2592288" cy="6511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r>
              <a:rPr lang="en-AU" dirty="0" smtClean="0"/>
              <a:t>Students below stage</a:t>
            </a:r>
          </a:p>
        </p:txBody>
      </p:sp>
      <p:cxnSp>
        <p:nvCxnSpPr>
          <p:cNvPr id="25" name="Straight Connector 24"/>
          <p:cNvCxnSpPr/>
          <p:nvPr/>
        </p:nvCxnSpPr>
        <p:spPr>
          <a:xfrm>
            <a:off x="5292081" y="1977355"/>
            <a:ext cx="346720" cy="0"/>
          </a:xfrm>
          <a:prstGeom prst="line">
            <a:avLst/>
          </a:prstGeom>
          <a:ln w="12700">
            <a:solidFill>
              <a:schemeClr val="tx2"/>
            </a:solidFill>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932040" y="2947173"/>
            <a:ext cx="706760" cy="0"/>
          </a:xfrm>
          <a:prstGeom prst="line">
            <a:avLst/>
          </a:prstGeom>
          <a:ln w="12700">
            <a:solidFill>
              <a:schemeClr val="tx2"/>
            </a:solidFill>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292081" y="3916991"/>
            <a:ext cx="346720" cy="0"/>
          </a:xfrm>
          <a:prstGeom prst="line">
            <a:avLst/>
          </a:prstGeom>
          <a:ln w="12700">
            <a:solidFill>
              <a:schemeClr val="tx2"/>
            </a:solidFill>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5292080" y="1977355"/>
            <a:ext cx="0" cy="1936554"/>
          </a:xfrm>
          <a:prstGeom prst="line">
            <a:avLst/>
          </a:prstGeom>
          <a:ln w="12700">
            <a:solidFill>
              <a:schemeClr val="tx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36" name="Group 35"/>
          <p:cNvGrpSpPr/>
          <p:nvPr/>
        </p:nvGrpSpPr>
        <p:grpSpPr>
          <a:xfrm>
            <a:off x="631879" y="1923680"/>
            <a:ext cx="418146" cy="920667"/>
            <a:chOff x="835025" y="2925200"/>
            <a:chExt cx="534987" cy="1177926"/>
          </a:xfrm>
        </p:grpSpPr>
        <p:sp>
          <p:nvSpPr>
            <p:cNvPr id="12"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solidFill>
              <a:srgbClr val="00AB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34"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solidFill>
              <a:srgbClr val="00AB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grpSp>
        <p:nvGrpSpPr>
          <p:cNvPr id="39" name="Group 38"/>
          <p:cNvGrpSpPr/>
          <p:nvPr/>
        </p:nvGrpSpPr>
        <p:grpSpPr>
          <a:xfrm>
            <a:off x="1190273" y="1923680"/>
            <a:ext cx="418146" cy="920667"/>
            <a:chOff x="835025" y="2925200"/>
            <a:chExt cx="534987" cy="1177926"/>
          </a:xfrm>
          <a:solidFill>
            <a:srgbClr val="00ABC3">
              <a:alpha val="69804"/>
            </a:srgbClr>
          </a:solidFill>
        </p:grpSpPr>
        <p:sp>
          <p:nvSpPr>
            <p:cNvPr id="40"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41"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grpSp>
        <p:nvGrpSpPr>
          <p:cNvPr id="42" name="Group 41"/>
          <p:cNvGrpSpPr/>
          <p:nvPr/>
        </p:nvGrpSpPr>
        <p:grpSpPr>
          <a:xfrm>
            <a:off x="1748667" y="1923680"/>
            <a:ext cx="418146" cy="920667"/>
            <a:chOff x="835025" y="2925200"/>
            <a:chExt cx="534987" cy="1177926"/>
          </a:xfrm>
          <a:solidFill>
            <a:schemeClr val="accent1">
              <a:alpha val="69804"/>
            </a:schemeClr>
          </a:solidFill>
        </p:grpSpPr>
        <p:sp>
          <p:nvSpPr>
            <p:cNvPr id="43"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44"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grpSp>
        <p:nvGrpSpPr>
          <p:cNvPr id="45" name="Group 44"/>
          <p:cNvGrpSpPr/>
          <p:nvPr/>
        </p:nvGrpSpPr>
        <p:grpSpPr>
          <a:xfrm>
            <a:off x="2307061" y="1923680"/>
            <a:ext cx="418146" cy="920667"/>
            <a:chOff x="835025" y="2925200"/>
            <a:chExt cx="534987" cy="1177926"/>
          </a:xfrm>
          <a:solidFill>
            <a:schemeClr val="accent1">
              <a:alpha val="69804"/>
            </a:schemeClr>
          </a:solidFill>
        </p:grpSpPr>
        <p:sp>
          <p:nvSpPr>
            <p:cNvPr id="46"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47"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grpSp>
        <p:nvGrpSpPr>
          <p:cNvPr id="48" name="Group 47"/>
          <p:cNvGrpSpPr/>
          <p:nvPr/>
        </p:nvGrpSpPr>
        <p:grpSpPr>
          <a:xfrm>
            <a:off x="2865455" y="1923680"/>
            <a:ext cx="418146" cy="920667"/>
            <a:chOff x="835025" y="2925200"/>
            <a:chExt cx="534987" cy="1177926"/>
          </a:xfrm>
          <a:solidFill>
            <a:schemeClr val="accent1">
              <a:alpha val="69804"/>
            </a:schemeClr>
          </a:solidFill>
        </p:grpSpPr>
        <p:sp>
          <p:nvSpPr>
            <p:cNvPr id="49"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0"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grpSp>
        <p:nvGrpSpPr>
          <p:cNvPr id="51" name="Group 50"/>
          <p:cNvGrpSpPr/>
          <p:nvPr/>
        </p:nvGrpSpPr>
        <p:grpSpPr>
          <a:xfrm>
            <a:off x="3423849" y="1923680"/>
            <a:ext cx="418146" cy="920667"/>
            <a:chOff x="835025" y="2925200"/>
            <a:chExt cx="534987" cy="1177926"/>
          </a:xfrm>
          <a:solidFill>
            <a:schemeClr val="tx2"/>
          </a:solidFill>
        </p:grpSpPr>
        <p:sp>
          <p:nvSpPr>
            <p:cNvPr id="52"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3"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grpSp>
        <p:nvGrpSpPr>
          <p:cNvPr id="54" name="Group 53"/>
          <p:cNvGrpSpPr/>
          <p:nvPr/>
        </p:nvGrpSpPr>
        <p:grpSpPr>
          <a:xfrm>
            <a:off x="3982241" y="1923680"/>
            <a:ext cx="418146" cy="920667"/>
            <a:chOff x="835025" y="2925200"/>
            <a:chExt cx="534987" cy="1177926"/>
          </a:xfrm>
          <a:solidFill>
            <a:srgbClr val="425968">
              <a:alpha val="69804"/>
            </a:srgbClr>
          </a:solidFill>
        </p:grpSpPr>
        <p:sp>
          <p:nvSpPr>
            <p:cNvPr id="55"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6"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grpSp>
        <p:nvGrpSpPr>
          <p:cNvPr id="57" name="Group 56"/>
          <p:cNvGrpSpPr/>
          <p:nvPr/>
        </p:nvGrpSpPr>
        <p:grpSpPr>
          <a:xfrm>
            <a:off x="631879" y="3050636"/>
            <a:ext cx="418146" cy="920667"/>
            <a:chOff x="835025" y="2925200"/>
            <a:chExt cx="534987" cy="1177926"/>
          </a:xfrm>
          <a:solidFill>
            <a:schemeClr val="accent2"/>
          </a:solidFill>
        </p:grpSpPr>
        <p:sp>
          <p:nvSpPr>
            <p:cNvPr id="58"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59"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grpSp>
        <p:nvGrpSpPr>
          <p:cNvPr id="60" name="Group 59"/>
          <p:cNvGrpSpPr/>
          <p:nvPr/>
        </p:nvGrpSpPr>
        <p:grpSpPr>
          <a:xfrm>
            <a:off x="1190273" y="3050636"/>
            <a:ext cx="418146" cy="920667"/>
            <a:chOff x="835025" y="2925200"/>
            <a:chExt cx="534987" cy="1177926"/>
          </a:xfrm>
          <a:solidFill>
            <a:srgbClr val="00B178">
              <a:alpha val="69804"/>
            </a:srgbClr>
          </a:solidFill>
        </p:grpSpPr>
        <p:sp>
          <p:nvSpPr>
            <p:cNvPr id="61"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2"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grpSp>
        <p:nvGrpSpPr>
          <p:cNvPr id="63" name="Group 62"/>
          <p:cNvGrpSpPr/>
          <p:nvPr/>
        </p:nvGrpSpPr>
        <p:grpSpPr>
          <a:xfrm>
            <a:off x="1748667" y="3050636"/>
            <a:ext cx="418146" cy="920667"/>
            <a:chOff x="835025" y="2925200"/>
            <a:chExt cx="534987" cy="1177926"/>
          </a:xfrm>
          <a:solidFill>
            <a:srgbClr val="00B178">
              <a:alpha val="69804"/>
            </a:srgbClr>
          </a:solidFill>
        </p:grpSpPr>
        <p:sp>
          <p:nvSpPr>
            <p:cNvPr id="64"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5"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grpSp>
        <p:nvGrpSpPr>
          <p:cNvPr id="66" name="Group 65"/>
          <p:cNvGrpSpPr/>
          <p:nvPr/>
        </p:nvGrpSpPr>
        <p:grpSpPr>
          <a:xfrm>
            <a:off x="2307061" y="3050636"/>
            <a:ext cx="418146" cy="920667"/>
            <a:chOff x="835025" y="2925200"/>
            <a:chExt cx="534987" cy="1177926"/>
          </a:xfrm>
          <a:solidFill>
            <a:srgbClr val="00B178">
              <a:alpha val="69804"/>
            </a:srgbClr>
          </a:solidFill>
        </p:grpSpPr>
        <p:sp>
          <p:nvSpPr>
            <p:cNvPr id="67"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68"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grpSp>
        <p:nvGrpSpPr>
          <p:cNvPr id="69" name="Group 68"/>
          <p:cNvGrpSpPr/>
          <p:nvPr/>
        </p:nvGrpSpPr>
        <p:grpSpPr>
          <a:xfrm>
            <a:off x="2865455" y="3050636"/>
            <a:ext cx="418146" cy="920667"/>
            <a:chOff x="835025" y="2925200"/>
            <a:chExt cx="534987" cy="1177926"/>
          </a:xfrm>
          <a:solidFill>
            <a:srgbClr val="00B178">
              <a:alpha val="69804"/>
            </a:srgbClr>
          </a:solidFill>
        </p:grpSpPr>
        <p:sp>
          <p:nvSpPr>
            <p:cNvPr id="70"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1"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grpSp>
        <p:nvGrpSpPr>
          <p:cNvPr id="72" name="Group 71"/>
          <p:cNvGrpSpPr/>
          <p:nvPr/>
        </p:nvGrpSpPr>
        <p:grpSpPr>
          <a:xfrm>
            <a:off x="3423849" y="3050636"/>
            <a:ext cx="418146" cy="920667"/>
            <a:chOff x="835025" y="2925200"/>
            <a:chExt cx="534987" cy="1177926"/>
          </a:xfrm>
          <a:solidFill>
            <a:srgbClr val="425968">
              <a:alpha val="69804"/>
            </a:srgbClr>
          </a:solidFill>
        </p:grpSpPr>
        <p:sp>
          <p:nvSpPr>
            <p:cNvPr id="73"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4"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grpSp>
        <p:nvGrpSpPr>
          <p:cNvPr id="75" name="Group 74"/>
          <p:cNvGrpSpPr/>
          <p:nvPr/>
        </p:nvGrpSpPr>
        <p:grpSpPr>
          <a:xfrm>
            <a:off x="3982241" y="3050636"/>
            <a:ext cx="418146" cy="920667"/>
            <a:chOff x="835025" y="2925200"/>
            <a:chExt cx="534987" cy="1177926"/>
          </a:xfrm>
          <a:solidFill>
            <a:srgbClr val="425968">
              <a:alpha val="69804"/>
            </a:srgbClr>
          </a:solidFill>
        </p:grpSpPr>
        <p:sp>
          <p:nvSpPr>
            <p:cNvPr id="76"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77"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pic>
        <p:nvPicPr>
          <p:cNvPr id="2050"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3963029" y="1891814"/>
            <a:ext cx="638175" cy="98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8"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1099445" y="3025289"/>
            <a:ext cx="638175" cy="98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9"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1608419" y="2990228"/>
            <a:ext cx="638175" cy="98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0" name="Picture 2"/>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2227280" y="1891814"/>
            <a:ext cx="638175" cy="98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94987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89941" y="0"/>
            <a:ext cx="5926276" cy="10595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1151" b="5109"/>
          <a:stretch/>
        </p:blipFill>
        <p:spPr bwMode="auto">
          <a:xfrm>
            <a:off x="589941" y="483518"/>
            <a:ext cx="5926276" cy="4421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6516217" y="1968324"/>
            <a:ext cx="2542025" cy="615553"/>
          </a:xfrm>
          <a:prstGeom prst="rect">
            <a:avLst/>
          </a:prstGeom>
          <a:noFill/>
        </p:spPr>
        <p:txBody>
          <a:bodyPr wrap="square" lIns="91436" tIns="45718" rIns="91436" bIns="45718" rtlCol="0">
            <a:spAutoFit/>
          </a:bodyPr>
          <a:lstStyle/>
          <a:p>
            <a:r>
              <a:rPr lang="en-AU" sz="1600" b="1" u="sng" dirty="0">
                <a:solidFill>
                  <a:schemeClr val="accent1">
                    <a:lumMod val="50000"/>
                  </a:schemeClr>
                </a:solidFill>
                <a:hlinkClick r:id="rId4"/>
              </a:rPr>
              <a:t>Numeracyskills.com.au</a:t>
            </a:r>
            <a:endParaRPr lang="en-AU" sz="1600" b="1" u="sng" dirty="0">
              <a:solidFill>
                <a:schemeClr val="accent1">
                  <a:lumMod val="50000"/>
                </a:schemeClr>
              </a:solidFill>
            </a:endParaRPr>
          </a:p>
          <a:p>
            <a:endParaRPr lang="en-AU" dirty="0">
              <a:solidFill>
                <a:schemeClr val="bg1"/>
              </a:solidFill>
            </a:endParaRPr>
          </a:p>
        </p:txBody>
      </p:sp>
      <p:pic>
        <p:nvPicPr>
          <p:cNvPr id="410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60232" y="2427734"/>
            <a:ext cx="2047640" cy="17699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6516217" y="483518"/>
            <a:ext cx="2283959" cy="1008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b="1" dirty="0" smtClean="0">
                <a:solidFill>
                  <a:schemeClr val="tx1">
                    <a:lumMod val="50000"/>
                    <a:lumOff val="50000"/>
                  </a:schemeClr>
                </a:solidFill>
              </a:rPr>
              <a:t>Website </a:t>
            </a:r>
          </a:p>
          <a:p>
            <a:pPr algn="ctr"/>
            <a:r>
              <a:rPr lang="en-AU" b="1" dirty="0" smtClean="0">
                <a:solidFill>
                  <a:schemeClr val="tx1">
                    <a:lumMod val="50000"/>
                    <a:lumOff val="50000"/>
                  </a:schemeClr>
                </a:solidFill>
              </a:rPr>
              <a:t>Digital Version </a:t>
            </a:r>
            <a:endParaRPr lang="en-AU" b="1" dirty="0" smtClean="0">
              <a:solidFill>
                <a:schemeClr val="tx1">
                  <a:lumMod val="50000"/>
                  <a:lumOff val="50000"/>
                </a:schemeClr>
              </a:solidFill>
            </a:endParaRPr>
          </a:p>
        </p:txBody>
      </p:sp>
    </p:spTree>
    <p:extLst>
      <p:ext uri="{BB962C8B-B14F-4D97-AF65-F5344CB8AC3E}">
        <p14:creationId xmlns:p14="http://schemas.microsoft.com/office/powerpoint/2010/main" val="42666444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259632" y="324001"/>
            <a:ext cx="6255758" cy="539768"/>
          </a:xfrm>
        </p:spPr>
        <p:txBody>
          <a:bodyPr/>
          <a:lstStyle/>
          <a:p>
            <a:r>
              <a:rPr lang="en-AU" sz="2000" b="0" dirty="0">
                <a:solidFill>
                  <a:schemeClr val="tx2"/>
                </a:solidFill>
                <a:latin typeface="Calibri" panose="020F0502020204030204" pitchFamily="34" charset="0"/>
              </a:rPr>
              <a:t>Video of students solving problems</a:t>
            </a:r>
          </a:p>
        </p:txBody>
      </p:sp>
      <p:pic>
        <p:nvPicPr>
          <p:cNvPr id="7170" name="Picture 2">
            <a:hlinkClick r:id="rId2"/>
          </p:cNvPr>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t="8301"/>
          <a:stretch/>
        </p:blipFill>
        <p:spPr bwMode="auto">
          <a:xfrm>
            <a:off x="1259632" y="1021946"/>
            <a:ext cx="5400600" cy="27739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233" y="3795888"/>
            <a:ext cx="7416825" cy="1035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6526892" y="4346904"/>
            <a:ext cx="1085850" cy="462227"/>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pic>
        <p:nvPicPr>
          <p:cNvPr id="717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4128" y="437468"/>
            <a:ext cx="432048" cy="3214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7739064" y="435772"/>
            <a:ext cx="1078474" cy="646331"/>
          </a:xfrm>
          <a:prstGeom prst="rect">
            <a:avLst/>
          </a:prstGeom>
          <a:noFill/>
        </p:spPr>
        <p:txBody>
          <a:bodyPr wrap="square" lIns="91436" tIns="45718" rIns="91436" bIns="45718" rtlCol="0">
            <a:spAutoFit/>
          </a:bodyPr>
          <a:lstStyle/>
          <a:p>
            <a:r>
              <a:rPr lang="en-AU" dirty="0" smtClean="0">
                <a:solidFill>
                  <a:schemeClr val="bg1"/>
                </a:solidFill>
              </a:rPr>
              <a:t>View a video</a:t>
            </a:r>
            <a:endParaRPr lang="en-AU" dirty="0">
              <a:solidFill>
                <a:schemeClr val="bg1"/>
              </a:solidFill>
            </a:endParaRPr>
          </a:p>
        </p:txBody>
      </p:sp>
    </p:spTree>
    <p:extLst>
      <p:ext uri="{BB962C8B-B14F-4D97-AF65-F5344CB8AC3E}">
        <p14:creationId xmlns:p14="http://schemas.microsoft.com/office/powerpoint/2010/main" val="15363912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76653" y="375358"/>
            <a:ext cx="6255758" cy="539768"/>
          </a:xfrm>
        </p:spPr>
        <p:txBody>
          <a:bodyPr/>
          <a:lstStyle/>
          <a:p>
            <a:r>
              <a:rPr lang="en-AU" sz="2000" b="0" dirty="0">
                <a:solidFill>
                  <a:schemeClr val="tx2"/>
                </a:solidFill>
                <a:latin typeface="Calibri" panose="020F0502020204030204" pitchFamily="34" charset="0"/>
              </a:rPr>
              <a:t>Make a list </a:t>
            </a:r>
          </a:p>
        </p:txBody>
      </p:sp>
      <p:pic>
        <p:nvPicPr>
          <p:cNvPr id="8"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tretch>
            <a:fillRect/>
          </a:stretch>
        </p:blipFill>
        <p:spPr bwMode="auto">
          <a:xfrm>
            <a:off x="205111" y="1131590"/>
            <a:ext cx="8938889" cy="13463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3768" y="444302"/>
            <a:ext cx="42462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7116326" y="915127"/>
            <a:ext cx="1701210" cy="369332"/>
          </a:xfrm>
          <a:prstGeom prst="rect">
            <a:avLst/>
          </a:prstGeom>
          <a:noFill/>
        </p:spPr>
        <p:txBody>
          <a:bodyPr wrap="square" lIns="91436" tIns="45718" rIns="91436" bIns="45718" rtlCol="0">
            <a:spAutoFit/>
          </a:bodyPr>
          <a:lstStyle/>
          <a:p>
            <a:r>
              <a:rPr lang="en-AU" dirty="0" smtClean="0">
                <a:solidFill>
                  <a:schemeClr val="bg1"/>
                </a:solidFill>
              </a:rPr>
              <a:t>Make a list </a:t>
            </a:r>
            <a:endParaRPr lang="en-AU" dirty="0">
              <a:solidFill>
                <a:schemeClr val="bg1"/>
              </a:solidFill>
            </a:endParaRPr>
          </a:p>
        </p:txBody>
      </p:sp>
      <p:sp>
        <p:nvSpPr>
          <p:cNvPr id="9" name="Rectangle 8"/>
          <p:cNvSpPr/>
          <p:nvPr/>
        </p:nvSpPr>
        <p:spPr>
          <a:xfrm>
            <a:off x="5292080" y="2029958"/>
            <a:ext cx="542925" cy="447939"/>
          </a:xfrm>
          <a:prstGeom prst="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sp>
        <p:nvSpPr>
          <p:cNvPr id="10" name="TextBox 9"/>
          <p:cNvSpPr txBox="1"/>
          <p:nvPr/>
        </p:nvSpPr>
        <p:spPr>
          <a:xfrm>
            <a:off x="395536" y="2775198"/>
            <a:ext cx="8568952" cy="923326"/>
          </a:xfrm>
          <a:prstGeom prst="rect">
            <a:avLst/>
          </a:prstGeom>
          <a:noFill/>
        </p:spPr>
        <p:txBody>
          <a:bodyPr wrap="square" lIns="91436" tIns="45718" rIns="91436" bIns="45718" rtlCol="0">
            <a:spAutoFit/>
          </a:bodyPr>
          <a:lstStyle/>
          <a:p>
            <a:r>
              <a:rPr lang="en-AU" dirty="0">
                <a:solidFill>
                  <a:srgbClr val="394A59"/>
                </a:solidFill>
                <a:latin typeface="Calibri"/>
                <a:ea typeface="MS PGothic" pitchFamily="34" charset="-128"/>
              </a:rPr>
              <a:t>Click this </a:t>
            </a:r>
            <a:r>
              <a:rPr lang="en-AU" dirty="0" smtClean="0">
                <a:solidFill>
                  <a:srgbClr val="394A59"/>
                </a:solidFill>
                <a:latin typeface="Calibri"/>
                <a:ea typeface="MS PGothic" pitchFamily="34" charset="-128"/>
              </a:rPr>
              <a:t>icon            to </a:t>
            </a:r>
            <a:r>
              <a:rPr lang="en-AU" dirty="0">
                <a:solidFill>
                  <a:srgbClr val="394A59"/>
                </a:solidFill>
                <a:latin typeface="Calibri"/>
                <a:ea typeface="MS PGothic" pitchFamily="34" charset="-128"/>
              </a:rPr>
              <a:t>compile a list of information to email.</a:t>
            </a:r>
          </a:p>
          <a:p>
            <a:endParaRPr lang="en-AU" dirty="0">
              <a:solidFill>
                <a:srgbClr val="394A59"/>
              </a:solidFill>
              <a:latin typeface="Calibri"/>
              <a:ea typeface="MS PGothic" pitchFamily="34" charset="-128"/>
            </a:endParaRPr>
          </a:p>
          <a:p>
            <a:r>
              <a:rPr lang="en-AU" dirty="0">
                <a:solidFill>
                  <a:srgbClr val="394A59"/>
                </a:solidFill>
                <a:latin typeface="Calibri"/>
                <a:ea typeface="MS PGothic" pitchFamily="34" charset="-128"/>
              </a:rPr>
              <a:t>This information can be easily copied and pasted into teaching and learning documents</a:t>
            </a:r>
            <a:r>
              <a:rPr lang="en-AU" dirty="0" smtClean="0"/>
              <a:t>. </a:t>
            </a:r>
            <a:endParaRPr lang="en-AU" dirty="0"/>
          </a:p>
        </p:txBody>
      </p:sp>
      <p:pic>
        <p:nvPicPr>
          <p:cNvPr id="12"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2803004"/>
            <a:ext cx="424620" cy="342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092175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dirty="0"/>
          </a:p>
        </p:txBody>
      </p:sp>
      <p:sp>
        <p:nvSpPr>
          <p:cNvPr id="3" name="Date Placeholder 2"/>
          <p:cNvSpPr>
            <a:spLocks noGrp="1"/>
          </p:cNvSpPr>
          <p:nvPr>
            <p:ph type="dt" sz="half" idx="10"/>
          </p:nvPr>
        </p:nvSpPr>
        <p:spPr/>
        <p:txBody>
          <a:bodyPr/>
          <a:lstStyle/>
          <a:p>
            <a:fld id="{F776A20C-A397-46E0-93A2-33AF0BDEDE49}" type="datetime4">
              <a:rPr lang="en-AU" smtClean="0"/>
              <a:t>25 July 2017</a:t>
            </a:fld>
            <a:endParaRPr lang="en-AU" dirty="0"/>
          </a:p>
        </p:txBody>
      </p:sp>
      <p:sp>
        <p:nvSpPr>
          <p:cNvPr id="5" name="Slide Number Placeholder 4"/>
          <p:cNvSpPr>
            <a:spLocks noGrp="1"/>
          </p:cNvSpPr>
          <p:nvPr>
            <p:ph type="sldNum" sz="quarter" idx="12"/>
          </p:nvPr>
        </p:nvSpPr>
        <p:spPr/>
        <p:txBody>
          <a:bodyPr/>
          <a:lstStyle/>
          <a:p>
            <a:r>
              <a:rPr lang="en-AU" dirty="0" smtClean="0"/>
              <a:t>Page </a:t>
            </a:r>
            <a:fld id="{4A2A1DA9-8CAF-4BCA-B496-545B076AED2D}" type="slidenum">
              <a:rPr lang="en-AU" smtClean="0"/>
              <a:pPr/>
              <a:t>17</a:t>
            </a:fld>
            <a:endParaRPr lang="en-AU" dirty="0"/>
          </a:p>
        </p:txBody>
      </p:sp>
      <p:pic>
        <p:nvPicPr>
          <p:cNvPr id="1026" name="Picture 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1538"/>
            <a:ext cx="7125100" cy="51255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731599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267519"/>
            <a:ext cx="8280920" cy="709587"/>
          </a:xfrm>
        </p:spPr>
        <p:txBody>
          <a:bodyPr/>
          <a:lstStyle/>
          <a:p>
            <a:r>
              <a:rPr lang="en-AU" sz="2000" dirty="0">
                <a:latin typeface="Calibri" panose="020F0502020204030204" pitchFamily="34" charset="0"/>
              </a:rPr>
              <a:t>Identify Numeracy demands in your kla</a:t>
            </a:r>
            <a:endParaRPr lang="en-AU" sz="2000" dirty="0">
              <a:latin typeface="Calibri" panose="020F0502020204030204" pitchFamily="34" charset="0"/>
            </a:endParaRPr>
          </a:p>
        </p:txBody>
      </p:sp>
      <p:sp>
        <p:nvSpPr>
          <p:cNvPr id="6" name="Content Placeholder 5"/>
          <p:cNvSpPr>
            <a:spLocks noGrp="1"/>
          </p:cNvSpPr>
          <p:nvPr>
            <p:ph idx="1"/>
          </p:nvPr>
        </p:nvSpPr>
        <p:spPr/>
        <p:txBody>
          <a:bodyPr>
            <a:noAutofit/>
          </a:bodyPr>
          <a:lstStyle/>
          <a:p>
            <a:r>
              <a:rPr lang="en-AU" sz="2200" dirty="0">
                <a:solidFill>
                  <a:srgbClr val="394A59"/>
                </a:solidFill>
                <a:latin typeface="Calibri"/>
                <a:ea typeface="MS PGothic" pitchFamily="34" charset="-128"/>
              </a:rPr>
              <a:t>In faculty </a:t>
            </a:r>
            <a:r>
              <a:rPr lang="en-AU" sz="2200" dirty="0">
                <a:solidFill>
                  <a:srgbClr val="394A59"/>
                </a:solidFill>
                <a:latin typeface="Calibri"/>
                <a:ea typeface="MS PGothic" pitchFamily="34" charset="-128"/>
              </a:rPr>
              <a:t>groups, </a:t>
            </a:r>
            <a:r>
              <a:rPr lang="en-AU" sz="2200" dirty="0">
                <a:solidFill>
                  <a:srgbClr val="394A59"/>
                </a:solidFill>
                <a:latin typeface="Calibri"/>
                <a:ea typeface="MS PGothic" pitchFamily="34" charset="-128"/>
              </a:rPr>
              <a:t>list the areas where students experience difficulty with numeracy in your KLA</a:t>
            </a:r>
            <a:r>
              <a:rPr lang="en-AU" sz="2200" dirty="0" smtClean="0">
                <a:solidFill>
                  <a:srgbClr val="394A59"/>
                </a:solidFill>
                <a:latin typeface="Calibri"/>
                <a:ea typeface="MS PGothic" pitchFamily="34" charset="-128"/>
              </a:rPr>
              <a:t>. (In 10 minutes, </a:t>
            </a:r>
            <a:r>
              <a:rPr lang="en-AU" sz="2200" dirty="0">
                <a:solidFill>
                  <a:srgbClr val="394A59"/>
                </a:solidFill>
                <a:latin typeface="Calibri"/>
                <a:ea typeface="MS PGothic" pitchFamily="34" charset="-128"/>
              </a:rPr>
              <a:t>use A3 paper and markers)</a:t>
            </a:r>
          </a:p>
          <a:p>
            <a:endParaRPr lang="en-AU" sz="2200" dirty="0">
              <a:solidFill>
                <a:srgbClr val="394A59"/>
              </a:solidFill>
              <a:latin typeface="Calibri"/>
              <a:ea typeface="MS PGothic" pitchFamily="34" charset="-128"/>
            </a:endParaRPr>
          </a:p>
          <a:p>
            <a:endParaRPr lang="en-AU" sz="2200" dirty="0">
              <a:solidFill>
                <a:srgbClr val="394A59"/>
              </a:solidFill>
              <a:latin typeface="Calibri"/>
              <a:ea typeface="MS PGothic" pitchFamily="34" charset="-128"/>
            </a:endParaRPr>
          </a:p>
          <a:p>
            <a:endParaRPr lang="en-AU" sz="2200" dirty="0">
              <a:solidFill>
                <a:srgbClr val="394A59"/>
              </a:solidFill>
              <a:latin typeface="Calibri"/>
              <a:ea typeface="MS PGothic" pitchFamily="34" charset="-128"/>
            </a:endParaRPr>
          </a:p>
          <a:p>
            <a:endParaRPr lang="en-AU" sz="2200" dirty="0" smtClean="0">
              <a:solidFill>
                <a:srgbClr val="394A59"/>
              </a:solidFill>
              <a:latin typeface="Calibri"/>
              <a:ea typeface="MS PGothic" pitchFamily="34" charset="-128"/>
            </a:endParaRPr>
          </a:p>
          <a:p>
            <a:r>
              <a:rPr lang="en-AU" sz="2200" dirty="0" smtClean="0">
                <a:solidFill>
                  <a:srgbClr val="394A59"/>
                </a:solidFill>
                <a:latin typeface="Calibri"/>
                <a:ea typeface="MS PGothic" pitchFamily="34" charset="-128"/>
              </a:rPr>
              <a:t>Each </a:t>
            </a:r>
            <a:r>
              <a:rPr lang="en-AU" sz="2200" dirty="0">
                <a:solidFill>
                  <a:srgbClr val="394A59"/>
                </a:solidFill>
                <a:latin typeface="Calibri"/>
                <a:ea typeface="MS PGothic" pitchFamily="34" charset="-128"/>
              </a:rPr>
              <a:t>faculty reports back to the whole staff.</a:t>
            </a:r>
          </a:p>
        </p:txBody>
      </p:sp>
      <p:sp>
        <p:nvSpPr>
          <p:cNvPr id="3" name="Date Placeholder 2"/>
          <p:cNvSpPr>
            <a:spLocks noGrp="1"/>
          </p:cNvSpPr>
          <p:nvPr>
            <p:ph type="dt" sz="half" idx="10"/>
          </p:nvPr>
        </p:nvSpPr>
        <p:spPr/>
        <p:txBody>
          <a:bodyPr/>
          <a:lstStyle/>
          <a:p>
            <a:fld id="{F776A20C-A397-46E0-93A2-33AF0BDEDE49}" type="datetime4">
              <a:rPr lang="en-AU" smtClean="0"/>
              <a:t>25 July 2017</a:t>
            </a:fld>
            <a:endParaRPr lang="en-AU" dirty="0"/>
          </a:p>
        </p:txBody>
      </p:sp>
      <p:sp>
        <p:nvSpPr>
          <p:cNvPr id="4" name="Footer Placeholder 3"/>
          <p:cNvSpPr>
            <a:spLocks noGrp="1"/>
          </p:cNvSpPr>
          <p:nvPr>
            <p:ph type="ftr" sz="quarter" idx="11"/>
          </p:nvPr>
        </p:nvSpPr>
        <p:spPr/>
        <p:txBody>
          <a:bodyPr/>
          <a:lstStyle/>
          <a:p>
            <a:r>
              <a:rPr lang="en-AU" dirty="0" smtClean="0"/>
              <a:t>© NSW Department of Education | Document title</a:t>
            </a:r>
            <a:endParaRPr lang="en-AU" dirty="0"/>
          </a:p>
        </p:txBody>
      </p:sp>
      <p:sp>
        <p:nvSpPr>
          <p:cNvPr id="5" name="Slide Number Placeholder 4"/>
          <p:cNvSpPr>
            <a:spLocks noGrp="1"/>
          </p:cNvSpPr>
          <p:nvPr>
            <p:ph type="sldNum" sz="quarter" idx="12"/>
          </p:nvPr>
        </p:nvSpPr>
        <p:spPr/>
        <p:txBody>
          <a:bodyPr/>
          <a:lstStyle/>
          <a:p>
            <a:r>
              <a:rPr lang="en-AU" dirty="0" smtClean="0"/>
              <a:t>Page </a:t>
            </a:r>
            <a:fld id="{4A2A1DA9-8CAF-4BCA-B496-545B076AED2D}" type="slidenum">
              <a:rPr lang="en-AU" smtClean="0"/>
              <a:pPr/>
              <a:t>18</a:t>
            </a:fld>
            <a:endParaRPr lang="en-A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6034" y="2067695"/>
            <a:ext cx="1895886" cy="1840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4644009" y="2067694"/>
            <a:ext cx="3384376" cy="19442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spcCol="0" rtlCol="0" anchor="ctr"/>
          <a:lstStyle/>
          <a:p>
            <a:r>
              <a:rPr lang="en-AU" sz="1400" dirty="0"/>
              <a:t>Where do students experience difficulty with numeracy in science in year 7? </a:t>
            </a:r>
          </a:p>
          <a:p>
            <a:pPr marL="171442" indent="-171442" algn="ctr">
              <a:buFont typeface="Arial" panose="020B0604020202020204" pitchFamily="34" charset="0"/>
              <a:buChar char="•"/>
            </a:pPr>
            <a:endParaRPr lang="en-AU" sz="1400" dirty="0"/>
          </a:p>
          <a:p>
            <a:pPr marL="171442" indent="-171442">
              <a:buFont typeface="Arial" panose="020B0604020202020204" pitchFamily="34" charset="0"/>
              <a:buChar char="•"/>
            </a:pPr>
            <a:r>
              <a:rPr lang="en-AU" sz="1400" dirty="0"/>
              <a:t>Estimation</a:t>
            </a:r>
          </a:p>
          <a:p>
            <a:pPr marL="171442" indent="-171442">
              <a:buFont typeface="Arial" panose="020B0604020202020204" pitchFamily="34" charset="0"/>
              <a:buChar char="•"/>
            </a:pPr>
            <a:r>
              <a:rPr lang="en-AU" sz="1400" dirty="0"/>
              <a:t>Measurement</a:t>
            </a:r>
          </a:p>
          <a:p>
            <a:pPr marL="171442" indent="-171442">
              <a:buFont typeface="Arial" panose="020B0604020202020204" pitchFamily="34" charset="0"/>
              <a:buChar char="•"/>
            </a:pPr>
            <a:r>
              <a:rPr lang="en-AU" sz="1400" dirty="0"/>
              <a:t>Drawing graphs</a:t>
            </a:r>
          </a:p>
          <a:p>
            <a:pPr marL="171442" indent="-171442">
              <a:buFont typeface="Arial" panose="020B0604020202020204" pitchFamily="34" charset="0"/>
              <a:buChar char="•"/>
            </a:pPr>
            <a:r>
              <a:rPr lang="en-AU" sz="1400" dirty="0"/>
              <a:t> ……</a:t>
            </a:r>
          </a:p>
          <a:p>
            <a:pPr marL="171442" indent="-171442" algn="ctr">
              <a:buFont typeface="Arial" panose="020B0604020202020204" pitchFamily="34" charset="0"/>
              <a:buChar char="•"/>
            </a:pPr>
            <a:endParaRPr lang="en-AU" sz="1200" dirty="0"/>
          </a:p>
        </p:txBody>
      </p:sp>
    </p:spTree>
    <p:extLst>
      <p:ext uri="{BB962C8B-B14F-4D97-AF65-F5344CB8AC3E}">
        <p14:creationId xmlns:p14="http://schemas.microsoft.com/office/powerpoint/2010/main" val="1181564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2000" dirty="0">
                <a:latin typeface="Calibri" panose="020F0502020204030204" pitchFamily="34" charset="0"/>
              </a:rPr>
              <a:t>Identify Three </a:t>
            </a:r>
            <a:r>
              <a:rPr lang="en-AU" sz="2000" dirty="0">
                <a:latin typeface="Calibri" panose="020F0502020204030204" pitchFamily="34" charset="0"/>
              </a:rPr>
              <a:t>Numeracy focus areas from NAPLAN Data</a:t>
            </a:r>
          </a:p>
        </p:txBody>
      </p:sp>
      <p:sp>
        <p:nvSpPr>
          <p:cNvPr id="3" name="Content Placeholder 2"/>
          <p:cNvSpPr>
            <a:spLocks noGrp="1"/>
          </p:cNvSpPr>
          <p:nvPr>
            <p:ph idx="1"/>
          </p:nvPr>
        </p:nvSpPr>
        <p:spPr>
          <a:xfrm>
            <a:off x="395536" y="986608"/>
            <a:ext cx="8280920" cy="3531839"/>
          </a:xfrm>
        </p:spPr>
        <p:txBody>
          <a:bodyPr>
            <a:noAutofit/>
          </a:bodyPr>
          <a:lstStyle/>
          <a:p>
            <a:r>
              <a:rPr lang="en-AU" sz="2200" dirty="0">
                <a:solidFill>
                  <a:srgbClr val="394A59"/>
                </a:solidFill>
                <a:latin typeface="Calibri"/>
                <a:ea typeface="MS PGothic" pitchFamily="34" charset="-128"/>
              </a:rPr>
              <a:t>Use the item analysis option to identify areas for focus, to improve student </a:t>
            </a:r>
            <a:r>
              <a:rPr lang="en-AU" sz="2200" dirty="0">
                <a:solidFill>
                  <a:srgbClr val="394A59"/>
                </a:solidFill>
                <a:latin typeface="Calibri"/>
                <a:ea typeface="MS PGothic" pitchFamily="34" charset="-128"/>
              </a:rPr>
              <a:t>numeracy outcomes. Each KLA will look explicitly at these numeracy areas in context within their existing teaching and learning programs.</a:t>
            </a:r>
            <a:endParaRPr lang="en-AU" sz="2200" dirty="0">
              <a:solidFill>
                <a:srgbClr val="394A59"/>
              </a:solidFill>
              <a:latin typeface="Calibri"/>
              <a:ea typeface="MS PGothic" pitchFamily="34" charset="-128"/>
            </a:endParaRPr>
          </a:p>
          <a:p>
            <a:r>
              <a:rPr lang="en-AU" sz="2200" dirty="0">
                <a:solidFill>
                  <a:srgbClr val="394A59"/>
                </a:solidFill>
                <a:latin typeface="Calibri"/>
                <a:ea typeface="MS PGothic" pitchFamily="34" charset="-128"/>
              </a:rPr>
              <a:t>Focus 1:</a:t>
            </a:r>
          </a:p>
          <a:p>
            <a:endParaRPr lang="en-AU" sz="2200" dirty="0">
              <a:solidFill>
                <a:srgbClr val="394A59"/>
              </a:solidFill>
              <a:latin typeface="Calibri"/>
              <a:ea typeface="MS PGothic" pitchFamily="34" charset="-128"/>
            </a:endParaRPr>
          </a:p>
          <a:p>
            <a:r>
              <a:rPr lang="en-AU" sz="2200" dirty="0">
                <a:solidFill>
                  <a:srgbClr val="394A59"/>
                </a:solidFill>
                <a:latin typeface="Calibri"/>
                <a:ea typeface="MS PGothic" pitchFamily="34" charset="-128"/>
              </a:rPr>
              <a:t>Focus 2:</a:t>
            </a:r>
          </a:p>
          <a:p>
            <a:endParaRPr lang="en-AU" sz="2200" dirty="0">
              <a:solidFill>
                <a:srgbClr val="394A59"/>
              </a:solidFill>
              <a:latin typeface="Calibri"/>
              <a:ea typeface="MS PGothic" pitchFamily="34" charset="-128"/>
            </a:endParaRPr>
          </a:p>
          <a:p>
            <a:r>
              <a:rPr lang="en-AU" sz="2200" dirty="0">
                <a:solidFill>
                  <a:srgbClr val="394A59"/>
                </a:solidFill>
                <a:latin typeface="Calibri"/>
                <a:ea typeface="MS PGothic" pitchFamily="34" charset="-128"/>
              </a:rPr>
              <a:t>Focus 3:</a:t>
            </a:r>
          </a:p>
        </p:txBody>
      </p:sp>
      <p:sp>
        <p:nvSpPr>
          <p:cNvPr id="4" name="Date Placeholder 3"/>
          <p:cNvSpPr>
            <a:spLocks noGrp="1"/>
          </p:cNvSpPr>
          <p:nvPr>
            <p:ph type="dt" sz="half" idx="10"/>
          </p:nvPr>
        </p:nvSpPr>
        <p:spPr/>
        <p:txBody>
          <a:bodyPr/>
          <a:lstStyle/>
          <a:p>
            <a:fld id="{486CE74F-C2F5-4075-B958-FFE3174EE3A5}" type="datetime4">
              <a:rPr lang="en-AU" smtClean="0"/>
              <a:t>25 July 2017</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Document title</a:t>
            </a:r>
            <a:endParaRPr lang="en-AU" dirty="0"/>
          </a:p>
        </p:txBody>
      </p:sp>
      <p:sp>
        <p:nvSpPr>
          <p:cNvPr id="6" name="Slide Number Placeholder 5"/>
          <p:cNvSpPr>
            <a:spLocks noGrp="1"/>
          </p:cNvSpPr>
          <p:nvPr>
            <p:ph type="sldNum" sz="quarter" idx="12"/>
          </p:nvPr>
        </p:nvSpPr>
        <p:spPr/>
        <p:txBody>
          <a:bodyPr/>
          <a:lstStyle/>
          <a:p>
            <a:r>
              <a:rPr lang="en-AU" dirty="0" smtClean="0"/>
              <a:t>Page </a:t>
            </a:r>
            <a:fld id="{4A2A1DA9-8CAF-4BCA-B496-545B076AED2D}" type="slidenum">
              <a:rPr lang="en-AU" smtClean="0"/>
              <a:pPr/>
              <a:t>19</a:t>
            </a:fld>
            <a:endParaRPr lang="en-AU"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6680" t="16166" r="9373"/>
          <a:stretch/>
        </p:blipFill>
        <p:spPr bwMode="auto">
          <a:xfrm>
            <a:off x="3707904" y="2787774"/>
            <a:ext cx="2752383" cy="15256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417879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altLang="en-US" dirty="0" smtClean="0">
                <a:latin typeface="Calibri" panose="020F0502020204030204" pitchFamily="34" charset="0"/>
              </a:rPr>
              <a:t/>
            </a:r>
            <a:br>
              <a:rPr lang="en-US" altLang="en-US" dirty="0" smtClean="0">
                <a:latin typeface="Calibri" panose="020F0502020204030204" pitchFamily="34" charset="0"/>
              </a:rPr>
            </a:br>
            <a:r>
              <a:rPr lang="en-US" altLang="en-US" sz="2000" dirty="0" smtClean="0">
                <a:latin typeface="Calibri" panose="020F0502020204030204" pitchFamily="34" charset="0"/>
              </a:rPr>
              <a:t>Numeracy </a:t>
            </a:r>
            <a:r>
              <a:rPr lang="en-US" altLang="en-US" sz="2000" dirty="0">
                <a:latin typeface="Calibri" panose="020F0502020204030204" pitchFamily="34" charset="0"/>
              </a:rPr>
              <a:t>K-12 Policy</a:t>
            </a:r>
            <a:endParaRPr lang="en-AU" dirty="0">
              <a:latin typeface="Calibri" panose="020F0502020204030204" pitchFamily="34" charset="0"/>
            </a:endParaRPr>
          </a:p>
        </p:txBody>
      </p:sp>
      <p:sp>
        <p:nvSpPr>
          <p:cNvPr id="8" name="Content Placeholder 7"/>
          <p:cNvSpPr>
            <a:spLocks noGrp="1"/>
          </p:cNvSpPr>
          <p:nvPr>
            <p:ph idx="1"/>
          </p:nvPr>
        </p:nvSpPr>
        <p:spPr>
          <a:xfrm>
            <a:off x="400524" y="1059582"/>
            <a:ext cx="5688632" cy="3510755"/>
          </a:xfrm>
        </p:spPr>
        <p:txBody>
          <a:bodyPr>
            <a:normAutofit fontScale="92500"/>
          </a:bodyPr>
          <a:lstStyle/>
          <a:p>
            <a:pPr lvl="0" eaLnBrk="0" fontAlgn="base" hangingPunct="0">
              <a:spcBef>
                <a:spcPct val="20000"/>
              </a:spcBef>
              <a:spcAft>
                <a:spcPct val="0"/>
              </a:spcAft>
              <a:defRPr/>
            </a:pPr>
            <a:r>
              <a:rPr lang="en-US" altLang="en-US" sz="1400" dirty="0">
                <a:solidFill>
                  <a:srgbClr val="394A59"/>
                </a:solidFill>
                <a:latin typeface="Calibri"/>
                <a:ea typeface="MS PGothic" pitchFamily="34" charset="-128"/>
                <a:hlinkClick r:id="rId2"/>
              </a:rPr>
              <a:t>https://</a:t>
            </a:r>
            <a:r>
              <a:rPr lang="en-US" altLang="en-US" sz="1400" dirty="0" smtClean="0">
                <a:solidFill>
                  <a:srgbClr val="394A59"/>
                </a:solidFill>
                <a:latin typeface="Calibri"/>
                <a:ea typeface="MS PGothic" pitchFamily="34" charset="-128"/>
                <a:hlinkClick r:id="rId2"/>
              </a:rPr>
              <a:t>education.nsw.gov.au/policy-library/policies/numeracy-k-12-policy</a:t>
            </a:r>
            <a:endParaRPr lang="en-US" altLang="en-US" sz="1400" dirty="0" smtClean="0">
              <a:solidFill>
                <a:srgbClr val="394A59"/>
              </a:solidFill>
              <a:latin typeface="Calibri"/>
              <a:ea typeface="MS PGothic" pitchFamily="34" charset="-128"/>
            </a:endParaRPr>
          </a:p>
          <a:p>
            <a:pPr lvl="0" eaLnBrk="0" fontAlgn="base" hangingPunct="0">
              <a:spcBef>
                <a:spcPct val="20000"/>
              </a:spcBef>
              <a:spcAft>
                <a:spcPct val="0"/>
              </a:spcAft>
              <a:defRPr/>
            </a:pPr>
            <a:r>
              <a:rPr lang="en-US" altLang="en-US" sz="1700" dirty="0" smtClean="0">
                <a:solidFill>
                  <a:srgbClr val="394A59"/>
                </a:solidFill>
                <a:latin typeface="Calibri"/>
                <a:ea typeface="MS PGothic" pitchFamily="34" charset="-128"/>
              </a:rPr>
              <a:t>1.1.1 </a:t>
            </a:r>
            <a:r>
              <a:rPr lang="en-US" altLang="en-US" sz="1700" b="1" dirty="0" smtClean="0">
                <a:solidFill>
                  <a:srgbClr val="394A59"/>
                </a:solidFill>
                <a:latin typeface="Calibri"/>
                <a:ea typeface="MS PGothic" pitchFamily="34" charset="-128"/>
              </a:rPr>
              <a:t>Numeracy </a:t>
            </a:r>
          </a:p>
          <a:p>
            <a:pPr lvl="0" eaLnBrk="0" fontAlgn="base" hangingPunct="0">
              <a:spcBef>
                <a:spcPct val="20000"/>
              </a:spcBef>
              <a:spcAft>
                <a:spcPct val="0"/>
              </a:spcAft>
              <a:defRPr/>
            </a:pPr>
            <a:r>
              <a:rPr lang="en-US" altLang="en-US" sz="1700" dirty="0" smtClean="0">
                <a:solidFill>
                  <a:srgbClr val="394A59"/>
                </a:solidFill>
                <a:latin typeface="Calibri"/>
                <a:ea typeface="MS PGothic" pitchFamily="34" charset="-128"/>
              </a:rPr>
              <a:t>To </a:t>
            </a:r>
            <a:r>
              <a:rPr lang="en-US" altLang="en-US" sz="1700" dirty="0">
                <a:solidFill>
                  <a:srgbClr val="394A59"/>
                </a:solidFill>
                <a:latin typeface="Calibri"/>
                <a:ea typeface="MS PGothic" pitchFamily="34" charset="-128"/>
              </a:rPr>
              <a:t>be numerate is to </a:t>
            </a:r>
            <a:r>
              <a:rPr lang="en-US" altLang="en-US" sz="1700" b="1" dirty="0">
                <a:solidFill>
                  <a:srgbClr val="394A59"/>
                </a:solidFill>
                <a:latin typeface="Calibri"/>
                <a:ea typeface="MS PGothic" pitchFamily="34" charset="-128"/>
              </a:rPr>
              <a:t>use mathematical ideas </a:t>
            </a:r>
            <a:r>
              <a:rPr lang="en-US" altLang="en-US" sz="1700" dirty="0">
                <a:solidFill>
                  <a:srgbClr val="394A59"/>
                </a:solidFill>
                <a:latin typeface="Calibri"/>
                <a:ea typeface="MS PGothic" pitchFamily="34" charset="-128"/>
              </a:rPr>
              <a:t>effectively to participate in daily life and make sense of the world.</a:t>
            </a:r>
          </a:p>
          <a:p>
            <a:pPr eaLnBrk="0" fontAlgn="base" hangingPunct="0">
              <a:spcBef>
                <a:spcPct val="20000"/>
              </a:spcBef>
              <a:spcAft>
                <a:spcPct val="0"/>
              </a:spcAft>
              <a:defRPr/>
            </a:pPr>
            <a:r>
              <a:rPr lang="en-US" altLang="en-US" sz="1700" dirty="0" smtClean="0">
                <a:solidFill>
                  <a:srgbClr val="394A59"/>
                </a:solidFill>
                <a:latin typeface="Calibri"/>
                <a:ea typeface="MS PGothic" pitchFamily="34" charset="-128"/>
              </a:rPr>
              <a:t>It </a:t>
            </a:r>
            <a:r>
              <a:rPr lang="en-US" altLang="en-US" sz="1700" dirty="0">
                <a:solidFill>
                  <a:srgbClr val="394A59"/>
                </a:solidFill>
                <a:latin typeface="Calibri"/>
                <a:ea typeface="MS PGothic" pitchFamily="34" charset="-128"/>
              </a:rPr>
              <a:t>incorporates the use of </a:t>
            </a:r>
            <a:r>
              <a:rPr lang="en-US" altLang="en-US" sz="1700" b="1" dirty="0" smtClean="0">
                <a:solidFill>
                  <a:srgbClr val="394A59"/>
                </a:solidFill>
                <a:latin typeface="Calibri"/>
                <a:ea typeface="MS PGothic" pitchFamily="34" charset="-128"/>
              </a:rPr>
              <a:t>numerical</a:t>
            </a:r>
            <a:r>
              <a:rPr lang="en-US" altLang="en-US" sz="1700" dirty="0">
                <a:solidFill>
                  <a:srgbClr val="394A59"/>
                </a:solidFill>
                <a:latin typeface="Calibri"/>
                <a:ea typeface="MS PGothic" pitchFamily="34" charset="-128"/>
              </a:rPr>
              <a:t>, </a:t>
            </a:r>
            <a:r>
              <a:rPr lang="en-US" altLang="en-US" sz="1700" b="1" dirty="0">
                <a:solidFill>
                  <a:srgbClr val="394A59"/>
                </a:solidFill>
                <a:latin typeface="Calibri"/>
                <a:ea typeface="MS PGothic" pitchFamily="34" charset="-128"/>
              </a:rPr>
              <a:t>spatial</a:t>
            </a:r>
            <a:r>
              <a:rPr lang="en-US" altLang="en-US" sz="1700" dirty="0">
                <a:solidFill>
                  <a:srgbClr val="394A59"/>
                </a:solidFill>
                <a:latin typeface="Calibri"/>
                <a:ea typeface="MS PGothic" pitchFamily="34" charset="-128"/>
              </a:rPr>
              <a:t>, </a:t>
            </a:r>
            <a:r>
              <a:rPr lang="en-US" altLang="en-US" sz="1700" b="1" dirty="0">
                <a:solidFill>
                  <a:srgbClr val="394A59"/>
                </a:solidFill>
                <a:latin typeface="Calibri"/>
                <a:ea typeface="MS PGothic" pitchFamily="34" charset="-128"/>
              </a:rPr>
              <a:t>graphical</a:t>
            </a:r>
            <a:r>
              <a:rPr lang="en-US" altLang="en-US" sz="1700" dirty="0">
                <a:solidFill>
                  <a:srgbClr val="394A59"/>
                </a:solidFill>
                <a:latin typeface="Calibri"/>
                <a:ea typeface="MS PGothic" pitchFamily="34" charset="-128"/>
              </a:rPr>
              <a:t>, </a:t>
            </a:r>
            <a:r>
              <a:rPr lang="en-US" altLang="en-US" sz="1700" b="1" dirty="0">
                <a:solidFill>
                  <a:srgbClr val="394A59"/>
                </a:solidFill>
                <a:latin typeface="Calibri"/>
                <a:ea typeface="MS PGothic" pitchFamily="34" charset="-128"/>
              </a:rPr>
              <a:t>statistical</a:t>
            </a:r>
            <a:r>
              <a:rPr lang="en-US" altLang="en-US" sz="1700" dirty="0">
                <a:solidFill>
                  <a:srgbClr val="394A59"/>
                </a:solidFill>
                <a:latin typeface="Calibri"/>
                <a:ea typeface="MS PGothic" pitchFamily="34" charset="-128"/>
              </a:rPr>
              <a:t> and </a:t>
            </a:r>
            <a:r>
              <a:rPr lang="en-US" altLang="en-US" sz="1700" b="1" dirty="0">
                <a:solidFill>
                  <a:srgbClr val="394A59"/>
                </a:solidFill>
                <a:latin typeface="Calibri"/>
                <a:ea typeface="MS PGothic" pitchFamily="34" charset="-128"/>
              </a:rPr>
              <a:t>algebraic</a:t>
            </a:r>
            <a:r>
              <a:rPr lang="en-US" altLang="en-US" sz="1700" dirty="0">
                <a:solidFill>
                  <a:srgbClr val="394A59"/>
                </a:solidFill>
                <a:latin typeface="Calibri"/>
                <a:ea typeface="MS PGothic" pitchFamily="34" charset="-128"/>
              </a:rPr>
              <a:t> </a:t>
            </a:r>
            <a:r>
              <a:rPr lang="en-US" altLang="en-US" sz="1700" b="1" dirty="0">
                <a:solidFill>
                  <a:srgbClr val="394A59"/>
                </a:solidFill>
                <a:latin typeface="Calibri"/>
                <a:ea typeface="MS PGothic" pitchFamily="34" charset="-128"/>
              </a:rPr>
              <a:t>concepts and skills </a:t>
            </a:r>
            <a:r>
              <a:rPr lang="en-US" altLang="en-US" sz="1700" dirty="0">
                <a:solidFill>
                  <a:srgbClr val="394A59"/>
                </a:solidFill>
                <a:latin typeface="Calibri"/>
                <a:ea typeface="MS PGothic" pitchFamily="34" charset="-128"/>
              </a:rPr>
              <a:t>in a variety of contexts and involves the critical evaluation, interpretation, application and communication of mathematical information in a range of practical </a:t>
            </a:r>
            <a:r>
              <a:rPr lang="en-US" altLang="en-US" sz="1700" dirty="0" smtClean="0">
                <a:solidFill>
                  <a:srgbClr val="394A59"/>
                </a:solidFill>
                <a:latin typeface="Calibri"/>
                <a:ea typeface="MS PGothic" pitchFamily="34" charset="-128"/>
              </a:rPr>
              <a:t>situations.</a:t>
            </a:r>
          </a:p>
          <a:p>
            <a:r>
              <a:rPr lang="en-AU" sz="1700" dirty="0" smtClean="0">
                <a:solidFill>
                  <a:srgbClr val="394A59"/>
                </a:solidFill>
                <a:latin typeface="Calibri"/>
                <a:ea typeface="MS PGothic" pitchFamily="34" charset="-128"/>
              </a:rPr>
              <a:t>1.2.1 </a:t>
            </a:r>
            <a:r>
              <a:rPr lang="en-AU" sz="1700" b="1" dirty="0" smtClean="0">
                <a:solidFill>
                  <a:srgbClr val="394A59"/>
                </a:solidFill>
                <a:latin typeface="Calibri"/>
                <a:ea typeface="MS PGothic" pitchFamily="34" charset="-128"/>
              </a:rPr>
              <a:t>Numeracy Teaching</a:t>
            </a:r>
            <a:endParaRPr lang="en-AU" sz="1700" b="1" dirty="0">
              <a:solidFill>
                <a:srgbClr val="394A59"/>
              </a:solidFill>
              <a:latin typeface="Calibri"/>
              <a:ea typeface="MS PGothic" pitchFamily="34" charset="-128"/>
            </a:endParaRPr>
          </a:p>
          <a:p>
            <a:r>
              <a:rPr lang="en-AU" sz="1700" dirty="0">
                <a:solidFill>
                  <a:srgbClr val="394A59"/>
                </a:solidFill>
                <a:latin typeface="Calibri"/>
                <a:ea typeface="MS PGothic" pitchFamily="34" charset="-128"/>
              </a:rPr>
              <a:t>All teachers in NSW government schools will develop students' numeracy skills and understandings across all Key Learning Areas</a:t>
            </a:r>
            <a:r>
              <a:rPr lang="en-AU" sz="1700" dirty="0" smtClean="0">
                <a:solidFill>
                  <a:srgbClr val="394A59"/>
                </a:solidFill>
                <a:latin typeface="Calibri"/>
                <a:ea typeface="MS PGothic" pitchFamily="34" charset="-128"/>
              </a:rPr>
              <a:t>.</a:t>
            </a:r>
            <a:endParaRPr lang="en-AU" sz="1700" dirty="0"/>
          </a:p>
          <a:p>
            <a:pPr eaLnBrk="0" fontAlgn="base" hangingPunct="0">
              <a:spcBef>
                <a:spcPct val="20000"/>
              </a:spcBef>
              <a:spcAft>
                <a:spcPct val="0"/>
              </a:spcAft>
              <a:defRPr/>
            </a:pPr>
            <a:endParaRPr lang="en-AU" altLang="en-US" sz="1900" dirty="0">
              <a:solidFill>
                <a:srgbClr val="394A59"/>
              </a:solidFill>
              <a:latin typeface="Calibri"/>
              <a:ea typeface="MS PGothic" pitchFamily="34" charset="-128"/>
            </a:endParaRPr>
          </a:p>
        </p:txBody>
      </p:sp>
      <p:sp>
        <p:nvSpPr>
          <p:cNvPr id="4" name="Date Placeholder 3"/>
          <p:cNvSpPr>
            <a:spLocks noGrp="1"/>
          </p:cNvSpPr>
          <p:nvPr>
            <p:ph type="dt" sz="half" idx="10"/>
          </p:nvPr>
        </p:nvSpPr>
        <p:spPr/>
        <p:txBody>
          <a:bodyPr/>
          <a:lstStyle/>
          <a:p>
            <a:fld id="{2624536D-FED3-495B-B3FE-54ED69616E85}" type="datetime4">
              <a:rPr lang="en-AU" smtClean="0"/>
              <a:t>25 July 2017</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r>
              <a:rPr lang="en-AU" dirty="0" smtClean="0"/>
              <a:t>Numeracy K-12 Policy </a:t>
            </a:r>
            <a:endParaRPr lang="en-AU" dirty="0"/>
          </a:p>
        </p:txBody>
      </p:sp>
      <p:sp>
        <p:nvSpPr>
          <p:cNvPr id="6" name="Slide Number Placeholder 5"/>
          <p:cNvSpPr>
            <a:spLocks noGrp="1"/>
          </p:cNvSpPr>
          <p:nvPr>
            <p:ph type="sldNum" sz="quarter" idx="12"/>
          </p:nvPr>
        </p:nvSpPr>
        <p:spPr/>
        <p:txBody>
          <a:bodyPr/>
          <a:lstStyle/>
          <a:p>
            <a:r>
              <a:rPr lang="en-AU" dirty="0" smtClean="0"/>
              <a:t>Page </a:t>
            </a:r>
            <a:fld id="{4A2A1DA9-8CAF-4BCA-B496-545B076AED2D}" type="slidenum">
              <a:rPr lang="en-AU" smtClean="0"/>
              <a:pPr/>
              <a:t>2</a:t>
            </a:fld>
            <a:endParaRPr lang="en-AU" dirty="0"/>
          </a:p>
        </p:txBody>
      </p:sp>
    </p:spTree>
    <p:extLst>
      <p:ext uri="{BB962C8B-B14F-4D97-AF65-F5344CB8AC3E}">
        <p14:creationId xmlns:p14="http://schemas.microsoft.com/office/powerpoint/2010/main" val="35005095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86CE74F-C2F5-4075-B958-FFE3174EE3A5}" type="datetime4">
              <a:rPr lang="en-AU" smtClean="0"/>
              <a:t>25 July 2017</a:t>
            </a:fld>
            <a:endParaRPr lang="en-AU" dirty="0"/>
          </a:p>
        </p:txBody>
      </p:sp>
      <p:sp>
        <p:nvSpPr>
          <p:cNvPr id="5" name="Footer Placeholder 4"/>
          <p:cNvSpPr>
            <a:spLocks noGrp="1"/>
          </p:cNvSpPr>
          <p:nvPr>
            <p:ph type="ftr" sz="quarter" idx="11"/>
          </p:nvPr>
        </p:nvSpPr>
        <p:spPr/>
        <p:txBody>
          <a:bodyPr/>
          <a:lstStyle/>
          <a:p>
            <a:r>
              <a:rPr lang="en-AU" dirty="0" smtClean="0"/>
              <a:t>© NSW Department of </a:t>
            </a:r>
            <a:r>
              <a:rPr lang="en-AU" dirty="0" smtClean="0"/>
              <a:t>Education</a:t>
            </a:r>
            <a:endParaRPr lang="en-AU" dirty="0"/>
          </a:p>
        </p:txBody>
      </p:sp>
      <p:sp>
        <p:nvSpPr>
          <p:cNvPr id="6" name="Slide Number Placeholder 5"/>
          <p:cNvSpPr>
            <a:spLocks noGrp="1"/>
          </p:cNvSpPr>
          <p:nvPr>
            <p:ph type="sldNum" sz="quarter" idx="12"/>
          </p:nvPr>
        </p:nvSpPr>
        <p:spPr/>
        <p:txBody>
          <a:bodyPr/>
          <a:lstStyle/>
          <a:p>
            <a:r>
              <a:rPr lang="en-AU" dirty="0" smtClean="0"/>
              <a:t>Page </a:t>
            </a:r>
            <a:fld id="{4A2A1DA9-8CAF-4BCA-B496-545B076AED2D}" type="slidenum">
              <a:rPr lang="en-AU" smtClean="0"/>
              <a:pPr/>
              <a:t>20</a:t>
            </a:fld>
            <a:endParaRPr lang="en-A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90" y="-5922"/>
            <a:ext cx="5490607" cy="50920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ctangle 6"/>
          <p:cNvSpPr/>
          <p:nvPr/>
        </p:nvSpPr>
        <p:spPr>
          <a:xfrm>
            <a:off x="316335" y="1707654"/>
            <a:ext cx="1440162" cy="18133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spcCol="0" rtlCol="0" anchor="ctr"/>
          <a:lstStyle/>
          <a:p>
            <a:pPr algn="ctr"/>
            <a:r>
              <a:rPr lang="en-AU" sz="1400" dirty="0"/>
              <a:t>Plan numeracy activities to explicitly teach numeracy skills within teaching and learning programs. </a:t>
            </a:r>
          </a:p>
        </p:txBody>
      </p:sp>
    </p:spTree>
    <p:extLst>
      <p:ext uri="{BB962C8B-B14F-4D97-AF65-F5344CB8AC3E}">
        <p14:creationId xmlns:p14="http://schemas.microsoft.com/office/powerpoint/2010/main" val="19913708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2000" dirty="0">
                <a:latin typeface="Calibri" panose="020F0502020204030204" pitchFamily="34" charset="0"/>
              </a:rPr>
              <a:t>Group Activity </a:t>
            </a:r>
          </a:p>
        </p:txBody>
      </p:sp>
      <p:sp>
        <p:nvSpPr>
          <p:cNvPr id="3" name="Content Placeholder 2"/>
          <p:cNvSpPr>
            <a:spLocks noGrp="1"/>
          </p:cNvSpPr>
          <p:nvPr>
            <p:ph idx="1"/>
          </p:nvPr>
        </p:nvSpPr>
        <p:spPr>
          <a:xfrm>
            <a:off x="395536" y="1131592"/>
            <a:ext cx="8280920" cy="3531839"/>
          </a:xfrm>
        </p:spPr>
        <p:txBody>
          <a:bodyPr>
            <a:normAutofit/>
          </a:bodyPr>
          <a:lstStyle/>
          <a:p>
            <a:r>
              <a:rPr lang="en-AU" sz="2200" dirty="0">
                <a:solidFill>
                  <a:srgbClr val="394A59"/>
                </a:solidFill>
                <a:latin typeface="Calibri"/>
                <a:ea typeface="MS PGothic" pitchFamily="34" charset="-128"/>
              </a:rPr>
              <a:t>Using your scope and sequence and teaching programs </a:t>
            </a:r>
            <a:r>
              <a:rPr lang="en-AU" sz="2200" dirty="0">
                <a:solidFill>
                  <a:srgbClr val="394A59"/>
                </a:solidFill>
                <a:latin typeface="Calibri"/>
                <a:ea typeface="MS PGothic" pitchFamily="34" charset="-128"/>
                <a:hlinkClick r:id="rId2"/>
              </a:rPr>
              <a:t>map the numeracy skills </a:t>
            </a:r>
            <a:r>
              <a:rPr lang="en-AU" sz="2200" dirty="0">
                <a:solidFill>
                  <a:srgbClr val="394A59"/>
                </a:solidFill>
                <a:latin typeface="Calibri"/>
                <a:ea typeface="MS PGothic" pitchFamily="34" charset="-128"/>
              </a:rPr>
              <a:t>that you will be covering within existing programs. </a:t>
            </a:r>
          </a:p>
          <a:p>
            <a:endParaRPr lang="en-AU" sz="2400" dirty="0"/>
          </a:p>
        </p:txBody>
      </p:sp>
      <p:sp>
        <p:nvSpPr>
          <p:cNvPr id="4" name="Date Placeholder 3"/>
          <p:cNvSpPr>
            <a:spLocks noGrp="1"/>
          </p:cNvSpPr>
          <p:nvPr>
            <p:ph type="dt" sz="half" idx="10"/>
          </p:nvPr>
        </p:nvSpPr>
        <p:spPr/>
        <p:txBody>
          <a:bodyPr/>
          <a:lstStyle/>
          <a:p>
            <a:fld id="{486CE74F-C2F5-4075-B958-FFE3174EE3A5}" type="datetime4">
              <a:rPr lang="en-AU" smtClean="0"/>
              <a:t>25 July 2017</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Document title</a:t>
            </a:r>
            <a:endParaRPr lang="en-AU" dirty="0"/>
          </a:p>
        </p:txBody>
      </p:sp>
      <p:sp>
        <p:nvSpPr>
          <p:cNvPr id="6" name="Slide Number Placeholder 5"/>
          <p:cNvSpPr>
            <a:spLocks noGrp="1"/>
          </p:cNvSpPr>
          <p:nvPr>
            <p:ph type="sldNum" sz="quarter" idx="12"/>
          </p:nvPr>
        </p:nvSpPr>
        <p:spPr/>
        <p:txBody>
          <a:bodyPr/>
          <a:lstStyle/>
          <a:p>
            <a:r>
              <a:rPr lang="en-AU" dirty="0" smtClean="0"/>
              <a:t>Page </a:t>
            </a:r>
            <a:fld id="{4A2A1DA9-8CAF-4BCA-B496-545B076AED2D}" type="slidenum">
              <a:rPr lang="en-AU" smtClean="0"/>
              <a:pPr/>
              <a:t>21</a:t>
            </a:fld>
            <a:endParaRPr lang="en-AU"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904" y="1923678"/>
            <a:ext cx="9042096" cy="23946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57404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AU" dirty="0"/>
          </a:p>
        </p:txBody>
      </p:sp>
      <p:sp>
        <p:nvSpPr>
          <p:cNvPr id="5" name="Footer Placeholder 4"/>
          <p:cNvSpPr>
            <a:spLocks noGrp="1"/>
          </p:cNvSpPr>
          <p:nvPr>
            <p:ph type="ftr" sz="quarter" idx="11"/>
          </p:nvPr>
        </p:nvSpPr>
        <p:spPr/>
        <p:txBody>
          <a:bodyPr/>
          <a:lstStyle/>
          <a:p>
            <a:r>
              <a:rPr lang="en-AU" dirty="0" smtClean="0"/>
              <a:t>© NSW Department of Education | Document title</a:t>
            </a:r>
            <a:endParaRPr lang="en-AU" dirty="0"/>
          </a:p>
        </p:txBody>
      </p:sp>
      <p:sp>
        <p:nvSpPr>
          <p:cNvPr id="6" name="Slide Number Placeholder 5"/>
          <p:cNvSpPr>
            <a:spLocks noGrp="1"/>
          </p:cNvSpPr>
          <p:nvPr>
            <p:ph type="sldNum" sz="quarter" idx="12"/>
          </p:nvPr>
        </p:nvSpPr>
        <p:spPr/>
        <p:txBody>
          <a:bodyPr/>
          <a:lstStyle/>
          <a:p>
            <a:r>
              <a:rPr lang="en-AU" dirty="0" smtClean="0"/>
              <a:t>Page </a:t>
            </a:r>
            <a:fld id="{4A2A1DA9-8CAF-4BCA-B496-545B076AED2D}" type="slidenum">
              <a:rPr lang="en-AU" smtClean="0"/>
              <a:pPr/>
              <a:t>22</a:t>
            </a:fld>
            <a:endParaRPr lang="en-AU" dirty="0"/>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10945" b="10779"/>
          <a:stretch/>
        </p:blipFill>
        <p:spPr bwMode="auto">
          <a:xfrm>
            <a:off x="365400" y="203"/>
            <a:ext cx="7992888" cy="50232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p:cNvSpPr/>
          <p:nvPr/>
        </p:nvSpPr>
        <p:spPr>
          <a:xfrm>
            <a:off x="5183560" y="555526"/>
            <a:ext cx="3960440" cy="22322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r>
              <a:rPr lang="en-AU" sz="2000" dirty="0"/>
              <a:t>Each faculty maps the numeracy skills addressed within teaching programs for each year group and the </a:t>
            </a:r>
            <a:r>
              <a:rPr lang="en-AU" sz="2000" dirty="0" smtClean="0"/>
              <a:t>time when </a:t>
            </a:r>
            <a:r>
              <a:rPr lang="en-AU" sz="2000" dirty="0"/>
              <a:t>the skill is taught to provide </a:t>
            </a:r>
            <a:r>
              <a:rPr lang="en-AU" sz="2000" dirty="0" smtClean="0"/>
              <a:t>a </a:t>
            </a:r>
            <a:r>
              <a:rPr lang="en-AU" sz="2000" dirty="0"/>
              <a:t>holistic </a:t>
            </a:r>
            <a:r>
              <a:rPr lang="en-AU" sz="2000" dirty="0" smtClean="0"/>
              <a:t>map </a:t>
            </a:r>
            <a:r>
              <a:rPr lang="en-AU" sz="2000" dirty="0"/>
              <a:t>of </a:t>
            </a:r>
            <a:r>
              <a:rPr lang="en-AU" sz="2000" dirty="0" smtClean="0"/>
              <a:t>numeracy.</a:t>
            </a:r>
            <a:endParaRPr lang="en-AU" sz="2000" dirty="0"/>
          </a:p>
        </p:txBody>
      </p:sp>
    </p:spTree>
    <p:extLst>
      <p:ext uri="{BB962C8B-B14F-4D97-AF65-F5344CB8AC3E}">
        <p14:creationId xmlns:p14="http://schemas.microsoft.com/office/powerpoint/2010/main" val="320937306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sz="2000" dirty="0">
                <a:latin typeface="Calibri" panose="020F0502020204030204" pitchFamily="34" charset="0"/>
              </a:rPr>
              <a:t>Newman’s Error Analysis</a:t>
            </a:r>
            <a:endParaRPr lang="en-AU" sz="2000" dirty="0">
              <a:latin typeface="Calibri" panose="020F0502020204030204" pitchFamily="34" charset="0"/>
            </a:endParaRPr>
          </a:p>
        </p:txBody>
      </p:sp>
      <p:sp>
        <p:nvSpPr>
          <p:cNvPr id="26" name="Rectangle 25"/>
          <p:cNvSpPr/>
          <p:nvPr/>
        </p:nvSpPr>
        <p:spPr>
          <a:xfrm>
            <a:off x="6009613" y="1776570"/>
            <a:ext cx="1874759" cy="6511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4" tIns="34289" rIns="68574" bIns="34289" rtlCol="0" anchor="ctr"/>
          <a:lstStyle/>
          <a:p>
            <a:r>
              <a:rPr lang="en-AU" dirty="0">
                <a:solidFill>
                  <a:prstClr val="white"/>
                </a:solidFill>
              </a:rPr>
              <a:t>Comprehension</a:t>
            </a:r>
          </a:p>
        </p:txBody>
      </p:sp>
      <p:grpSp>
        <p:nvGrpSpPr>
          <p:cNvPr id="7" name="Group 6"/>
          <p:cNvGrpSpPr/>
          <p:nvPr/>
        </p:nvGrpSpPr>
        <p:grpSpPr>
          <a:xfrm>
            <a:off x="631881" y="3219823"/>
            <a:ext cx="3768508" cy="920667"/>
            <a:chOff x="631879" y="1923678"/>
            <a:chExt cx="3768508" cy="920667"/>
          </a:xfrm>
        </p:grpSpPr>
        <p:grpSp>
          <p:nvGrpSpPr>
            <p:cNvPr id="36" name="Group 35"/>
            <p:cNvGrpSpPr/>
            <p:nvPr/>
          </p:nvGrpSpPr>
          <p:grpSpPr>
            <a:xfrm>
              <a:off x="631879" y="1923678"/>
              <a:ext cx="418146" cy="920667"/>
              <a:chOff x="835025" y="2925200"/>
              <a:chExt cx="534987" cy="1177926"/>
            </a:xfrm>
          </p:grpSpPr>
          <p:sp>
            <p:nvSpPr>
              <p:cNvPr id="12"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solidFill>
                <a:srgbClr val="00AB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AU" dirty="0">
                  <a:solidFill>
                    <a:prstClr val="black"/>
                  </a:solidFill>
                </a:endParaRPr>
              </a:p>
            </p:txBody>
          </p:sp>
          <p:sp>
            <p:nvSpPr>
              <p:cNvPr id="34"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solidFill>
                <a:srgbClr val="00AB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AU" dirty="0">
                  <a:solidFill>
                    <a:prstClr val="black"/>
                  </a:solidFill>
                </a:endParaRPr>
              </a:p>
            </p:txBody>
          </p:sp>
        </p:grpSp>
        <p:grpSp>
          <p:nvGrpSpPr>
            <p:cNvPr id="39" name="Group 38"/>
            <p:cNvGrpSpPr/>
            <p:nvPr/>
          </p:nvGrpSpPr>
          <p:grpSpPr>
            <a:xfrm>
              <a:off x="1190273" y="1923678"/>
              <a:ext cx="418146" cy="920667"/>
              <a:chOff x="835025" y="2925200"/>
              <a:chExt cx="534987" cy="1177926"/>
            </a:xfrm>
            <a:solidFill>
              <a:srgbClr val="00ABC3">
                <a:alpha val="69804"/>
              </a:srgbClr>
            </a:solidFill>
          </p:grpSpPr>
          <p:sp>
            <p:nvSpPr>
              <p:cNvPr id="40"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AU" dirty="0">
                  <a:solidFill>
                    <a:prstClr val="black"/>
                  </a:solidFill>
                </a:endParaRPr>
              </a:p>
            </p:txBody>
          </p:sp>
          <p:sp>
            <p:nvSpPr>
              <p:cNvPr id="41"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AU" dirty="0">
                  <a:solidFill>
                    <a:prstClr val="black"/>
                  </a:solidFill>
                </a:endParaRPr>
              </a:p>
            </p:txBody>
          </p:sp>
        </p:grpSp>
        <p:grpSp>
          <p:nvGrpSpPr>
            <p:cNvPr id="42" name="Group 41"/>
            <p:cNvGrpSpPr/>
            <p:nvPr/>
          </p:nvGrpSpPr>
          <p:grpSpPr>
            <a:xfrm>
              <a:off x="1748667" y="1923678"/>
              <a:ext cx="418146" cy="920667"/>
              <a:chOff x="835025" y="2925200"/>
              <a:chExt cx="534987" cy="1177926"/>
            </a:xfrm>
            <a:solidFill>
              <a:schemeClr val="accent1">
                <a:alpha val="69804"/>
              </a:schemeClr>
            </a:solidFill>
          </p:grpSpPr>
          <p:sp>
            <p:nvSpPr>
              <p:cNvPr id="43"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AU" dirty="0">
                  <a:solidFill>
                    <a:prstClr val="black"/>
                  </a:solidFill>
                </a:endParaRPr>
              </a:p>
            </p:txBody>
          </p:sp>
          <p:sp>
            <p:nvSpPr>
              <p:cNvPr id="44"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AU" dirty="0">
                  <a:solidFill>
                    <a:prstClr val="black"/>
                  </a:solidFill>
                </a:endParaRPr>
              </a:p>
            </p:txBody>
          </p:sp>
        </p:grpSp>
        <p:grpSp>
          <p:nvGrpSpPr>
            <p:cNvPr id="45" name="Group 44"/>
            <p:cNvGrpSpPr/>
            <p:nvPr/>
          </p:nvGrpSpPr>
          <p:grpSpPr>
            <a:xfrm>
              <a:off x="2307061" y="1923678"/>
              <a:ext cx="418146" cy="920667"/>
              <a:chOff x="835025" y="2925200"/>
              <a:chExt cx="534987" cy="1177926"/>
            </a:xfrm>
            <a:solidFill>
              <a:schemeClr val="accent1">
                <a:alpha val="69804"/>
              </a:schemeClr>
            </a:solidFill>
          </p:grpSpPr>
          <p:sp>
            <p:nvSpPr>
              <p:cNvPr id="46"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AU" dirty="0">
                  <a:solidFill>
                    <a:prstClr val="black"/>
                  </a:solidFill>
                </a:endParaRPr>
              </a:p>
            </p:txBody>
          </p:sp>
          <p:sp>
            <p:nvSpPr>
              <p:cNvPr id="47"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AU" dirty="0">
                  <a:solidFill>
                    <a:prstClr val="black"/>
                  </a:solidFill>
                </a:endParaRPr>
              </a:p>
            </p:txBody>
          </p:sp>
        </p:grpSp>
        <p:grpSp>
          <p:nvGrpSpPr>
            <p:cNvPr id="48" name="Group 47"/>
            <p:cNvGrpSpPr/>
            <p:nvPr/>
          </p:nvGrpSpPr>
          <p:grpSpPr>
            <a:xfrm>
              <a:off x="2865455" y="1923678"/>
              <a:ext cx="418146" cy="920667"/>
              <a:chOff x="835025" y="2925200"/>
              <a:chExt cx="534987" cy="1177926"/>
            </a:xfrm>
            <a:solidFill>
              <a:schemeClr val="accent1">
                <a:alpha val="69804"/>
              </a:schemeClr>
            </a:solidFill>
          </p:grpSpPr>
          <p:sp>
            <p:nvSpPr>
              <p:cNvPr id="49"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AU" dirty="0">
                  <a:solidFill>
                    <a:prstClr val="black"/>
                  </a:solidFill>
                </a:endParaRPr>
              </a:p>
            </p:txBody>
          </p:sp>
          <p:sp>
            <p:nvSpPr>
              <p:cNvPr id="50"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AU" dirty="0">
                  <a:solidFill>
                    <a:prstClr val="black"/>
                  </a:solidFill>
                </a:endParaRPr>
              </a:p>
            </p:txBody>
          </p:sp>
        </p:grpSp>
        <p:grpSp>
          <p:nvGrpSpPr>
            <p:cNvPr id="51" name="Group 50"/>
            <p:cNvGrpSpPr/>
            <p:nvPr/>
          </p:nvGrpSpPr>
          <p:grpSpPr>
            <a:xfrm>
              <a:off x="3423849" y="1923678"/>
              <a:ext cx="418146" cy="920667"/>
              <a:chOff x="835025" y="2925200"/>
              <a:chExt cx="534987" cy="1177926"/>
            </a:xfrm>
            <a:solidFill>
              <a:schemeClr val="tx2"/>
            </a:solidFill>
          </p:grpSpPr>
          <p:sp>
            <p:nvSpPr>
              <p:cNvPr id="52"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AU" dirty="0">
                  <a:solidFill>
                    <a:prstClr val="black"/>
                  </a:solidFill>
                </a:endParaRPr>
              </a:p>
            </p:txBody>
          </p:sp>
          <p:sp>
            <p:nvSpPr>
              <p:cNvPr id="53"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AU" dirty="0">
                  <a:solidFill>
                    <a:prstClr val="black"/>
                  </a:solidFill>
                </a:endParaRPr>
              </a:p>
            </p:txBody>
          </p:sp>
        </p:grpSp>
        <p:grpSp>
          <p:nvGrpSpPr>
            <p:cNvPr id="54" name="Group 53"/>
            <p:cNvGrpSpPr/>
            <p:nvPr/>
          </p:nvGrpSpPr>
          <p:grpSpPr>
            <a:xfrm>
              <a:off x="3982241" y="1923678"/>
              <a:ext cx="418146" cy="920667"/>
              <a:chOff x="835025" y="2925200"/>
              <a:chExt cx="534987" cy="1177926"/>
            </a:xfrm>
            <a:solidFill>
              <a:srgbClr val="425968">
                <a:alpha val="69804"/>
              </a:srgbClr>
            </a:solidFill>
          </p:grpSpPr>
          <p:sp>
            <p:nvSpPr>
              <p:cNvPr id="55"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AU" dirty="0">
                  <a:solidFill>
                    <a:prstClr val="black"/>
                  </a:solidFill>
                </a:endParaRPr>
              </a:p>
            </p:txBody>
          </p:sp>
          <p:sp>
            <p:nvSpPr>
              <p:cNvPr id="56"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AU" dirty="0">
                  <a:solidFill>
                    <a:prstClr val="black"/>
                  </a:solidFill>
                </a:endParaRPr>
              </a:p>
            </p:txBody>
          </p:sp>
        </p:grpSp>
      </p:grpSp>
      <p:grpSp>
        <p:nvGrpSpPr>
          <p:cNvPr id="10" name="Group 9"/>
          <p:cNvGrpSpPr/>
          <p:nvPr/>
        </p:nvGrpSpPr>
        <p:grpSpPr>
          <a:xfrm>
            <a:off x="4978972" y="1383444"/>
            <a:ext cx="706760" cy="2808868"/>
            <a:chOff x="4978971" y="1383442"/>
            <a:chExt cx="706760" cy="2808868"/>
          </a:xfrm>
        </p:grpSpPr>
        <p:cxnSp>
          <p:nvCxnSpPr>
            <p:cNvPr id="25" name="Straight Connector 24"/>
            <p:cNvCxnSpPr/>
            <p:nvPr/>
          </p:nvCxnSpPr>
          <p:spPr>
            <a:xfrm>
              <a:off x="5292080" y="1383442"/>
              <a:ext cx="346720" cy="0"/>
            </a:xfrm>
            <a:prstGeom prst="line">
              <a:avLst/>
            </a:prstGeom>
            <a:ln w="12700">
              <a:solidFill>
                <a:schemeClr val="tx2"/>
              </a:solidFill>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978971" y="4192310"/>
              <a:ext cx="706760" cy="0"/>
            </a:xfrm>
            <a:prstGeom prst="line">
              <a:avLst/>
            </a:prstGeom>
            <a:ln w="12700">
              <a:solidFill>
                <a:schemeClr val="tx2"/>
              </a:solidFill>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298740" y="2786051"/>
              <a:ext cx="346720" cy="0"/>
            </a:xfrm>
            <a:prstGeom prst="line">
              <a:avLst/>
            </a:prstGeom>
            <a:ln w="12700">
              <a:solidFill>
                <a:schemeClr val="tx2"/>
              </a:solidFill>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H="1" flipV="1">
              <a:off x="5292080" y="1383443"/>
              <a:ext cx="13320" cy="2770760"/>
            </a:xfrm>
            <a:prstGeom prst="line">
              <a:avLst/>
            </a:prstGeom>
            <a:ln w="12700">
              <a:solidFill>
                <a:schemeClr val="tx2"/>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5305400" y="2063720"/>
              <a:ext cx="346720" cy="0"/>
            </a:xfrm>
            <a:prstGeom prst="line">
              <a:avLst/>
            </a:prstGeom>
            <a:ln w="12700">
              <a:solidFill>
                <a:schemeClr val="tx2"/>
              </a:solidFill>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5332351" y="3516570"/>
              <a:ext cx="346720" cy="0"/>
            </a:xfrm>
            <a:prstGeom prst="line">
              <a:avLst/>
            </a:prstGeom>
            <a:ln w="12700">
              <a:solidFill>
                <a:schemeClr val="tx2"/>
              </a:solidFill>
              <a:prstDash val="dash"/>
              <a:headEnd type="none" w="med" len="med"/>
              <a:tailEnd type="oval" w="med" len="med"/>
            </a:ln>
          </p:spPr>
          <p:style>
            <a:lnRef idx="1">
              <a:schemeClr val="accent1"/>
            </a:lnRef>
            <a:fillRef idx="0">
              <a:schemeClr val="accent1"/>
            </a:fillRef>
            <a:effectRef idx="0">
              <a:schemeClr val="accent1"/>
            </a:effectRef>
            <a:fontRef idx="minor">
              <a:schemeClr val="tx1"/>
            </a:fontRef>
          </p:style>
        </p:cxnSp>
      </p:grpSp>
      <p:sp>
        <p:nvSpPr>
          <p:cNvPr id="80" name="Rectangle 79"/>
          <p:cNvSpPr/>
          <p:nvPr/>
        </p:nvSpPr>
        <p:spPr>
          <a:xfrm>
            <a:off x="6012164" y="2496648"/>
            <a:ext cx="1874759" cy="6511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4" tIns="34289" rIns="68574" bIns="34289" rtlCol="0" anchor="ctr"/>
          <a:lstStyle/>
          <a:p>
            <a:r>
              <a:rPr lang="en-AU" dirty="0">
                <a:solidFill>
                  <a:prstClr val="white"/>
                </a:solidFill>
              </a:rPr>
              <a:t>Transformation</a:t>
            </a:r>
          </a:p>
        </p:txBody>
      </p:sp>
      <p:sp>
        <p:nvSpPr>
          <p:cNvPr id="81" name="Rectangle 80"/>
          <p:cNvSpPr/>
          <p:nvPr/>
        </p:nvSpPr>
        <p:spPr>
          <a:xfrm>
            <a:off x="6012161" y="3936810"/>
            <a:ext cx="1872207" cy="6511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9" rIns="68574" bIns="34289" rtlCol="0" anchor="ctr"/>
          <a:lstStyle/>
          <a:p>
            <a:r>
              <a:rPr lang="en-AU" dirty="0">
                <a:solidFill>
                  <a:prstClr val="white"/>
                </a:solidFill>
              </a:rPr>
              <a:t>Encoding</a:t>
            </a:r>
          </a:p>
        </p:txBody>
      </p:sp>
      <p:sp>
        <p:nvSpPr>
          <p:cNvPr id="82" name="Rectangle 81"/>
          <p:cNvSpPr/>
          <p:nvPr/>
        </p:nvSpPr>
        <p:spPr>
          <a:xfrm>
            <a:off x="6012161" y="3216729"/>
            <a:ext cx="1872207" cy="6511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4" tIns="34289" rIns="68574" bIns="34289" rtlCol="0" anchor="ctr"/>
          <a:lstStyle/>
          <a:p>
            <a:r>
              <a:rPr lang="en-AU" dirty="0">
                <a:solidFill>
                  <a:prstClr val="white"/>
                </a:solidFill>
              </a:rPr>
              <a:t>Process Skills</a:t>
            </a:r>
          </a:p>
        </p:txBody>
      </p:sp>
      <p:sp>
        <p:nvSpPr>
          <p:cNvPr id="85" name="Rectangle 84"/>
          <p:cNvSpPr/>
          <p:nvPr/>
        </p:nvSpPr>
        <p:spPr>
          <a:xfrm>
            <a:off x="6012165" y="1059582"/>
            <a:ext cx="1874759" cy="65116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74" tIns="34289" rIns="68574" bIns="34289" rtlCol="0" anchor="ctr"/>
          <a:lstStyle/>
          <a:p>
            <a:r>
              <a:rPr lang="en-AU" dirty="0">
                <a:solidFill>
                  <a:prstClr val="white"/>
                </a:solidFill>
              </a:rPr>
              <a:t>Reading</a:t>
            </a:r>
          </a:p>
        </p:txBody>
      </p:sp>
      <p:sp>
        <p:nvSpPr>
          <p:cNvPr id="9" name="Rectangle 8"/>
          <p:cNvSpPr/>
          <p:nvPr/>
        </p:nvSpPr>
        <p:spPr>
          <a:xfrm>
            <a:off x="406971" y="1432400"/>
            <a:ext cx="4572000" cy="1423465"/>
          </a:xfrm>
          <a:prstGeom prst="rect">
            <a:avLst/>
          </a:prstGeom>
        </p:spPr>
        <p:txBody>
          <a:bodyPr lIns="68574" tIns="34289" rIns="68574" bIns="34289">
            <a:spAutoFit/>
          </a:bodyPr>
          <a:lstStyle/>
          <a:p>
            <a:r>
              <a:rPr lang="en-AU" altLang="en-US" sz="2200" dirty="0">
                <a:solidFill>
                  <a:srgbClr val="394A59"/>
                </a:solidFill>
                <a:latin typeface="Calibri"/>
                <a:ea typeface="MS PGothic" pitchFamily="34" charset="-128"/>
              </a:rPr>
              <a:t>Newman (1977) identified five basic steps students must typically work through to solve written word problems</a:t>
            </a:r>
            <a:r>
              <a:rPr lang="en-AU" altLang="en-US" dirty="0">
                <a:solidFill>
                  <a:srgbClr val="425968"/>
                </a:solidFill>
              </a:rPr>
              <a:t>.</a:t>
            </a:r>
          </a:p>
        </p:txBody>
      </p:sp>
      <p:sp>
        <p:nvSpPr>
          <p:cNvPr id="2" name="Rectangle 1"/>
          <p:cNvSpPr/>
          <p:nvPr/>
        </p:nvSpPr>
        <p:spPr>
          <a:xfrm>
            <a:off x="393528" y="1057048"/>
            <a:ext cx="1556187" cy="430883"/>
          </a:xfrm>
          <a:prstGeom prst="rect">
            <a:avLst/>
          </a:prstGeom>
        </p:spPr>
        <p:txBody>
          <a:bodyPr wrap="none" lIns="91436" tIns="45718" rIns="91436" bIns="45718">
            <a:spAutoFit/>
          </a:bodyPr>
          <a:lstStyle/>
          <a:p>
            <a:r>
              <a:rPr lang="en-AU" sz="2200" dirty="0">
                <a:solidFill>
                  <a:srgbClr val="394A59"/>
                </a:solidFill>
                <a:latin typeface="Calibri"/>
                <a:ea typeface="MS PGothic" pitchFamily="34" charset="-128"/>
              </a:rPr>
              <a:t>The Hurdles</a:t>
            </a:r>
          </a:p>
        </p:txBody>
      </p:sp>
    </p:spTree>
    <p:extLst>
      <p:ext uri="{BB962C8B-B14F-4D97-AF65-F5344CB8AC3E}">
        <p14:creationId xmlns:p14="http://schemas.microsoft.com/office/powerpoint/2010/main" val="3830160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500" fill="hold"/>
                                        <p:tgtEl>
                                          <p:spTgt spid="9"/>
                                        </p:tgtEl>
                                        <p:attrNameLst>
                                          <p:attrName>ppt_x</p:attrName>
                                        </p:attrNameLst>
                                      </p:cBhvr>
                                      <p:tavLst>
                                        <p:tav tm="0">
                                          <p:val>
                                            <p:strVal val="#ppt_x"/>
                                          </p:val>
                                        </p:tav>
                                        <p:tav tm="100000">
                                          <p:val>
                                            <p:strVal val="#ppt_x"/>
                                          </p:val>
                                        </p:tav>
                                      </p:tavLst>
                                    </p:anim>
                                    <p:anim calcmode="lin" valueType="num">
                                      <p:cBhvr additive="base">
                                        <p:cTn id="8" dur="1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10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grpId="0" nodeType="clickEffect">
                                  <p:stCondLst>
                                    <p:cond delay="0"/>
                                  </p:stCondLst>
                                  <p:childTnLst>
                                    <p:set>
                                      <p:cBhvr>
                                        <p:cTn id="17" dur="1" fill="hold">
                                          <p:stCondLst>
                                            <p:cond delay="0"/>
                                          </p:stCondLst>
                                        </p:cTn>
                                        <p:tgtEl>
                                          <p:spTgt spid="85"/>
                                        </p:tgtEl>
                                        <p:attrNameLst>
                                          <p:attrName>style.visibility</p:attrName>
                                        </p:attrNameLst>
                                      </p:cBhvr>
                                      <p:to>
                                        <p:strVal val="visible"/>
                                      </p:to>
                                    </p:set>
                                    <p:animEffect transition="in" filter="fade">
                                      <p:cBhvr>
                                        <p:cTn id="18" dur="2000"/>
                                        <p:tgtEl>
                                          <p:spTgt spid="85"/>
                                        </p:tgtEl>
                                      </p:cBhvr>
                                    </p:animEffect>
                                    <p:anim calcmode="lin" valueType="num">
                                      <p:cBhvr>
                                        <p:cTn id="19" dur="2000" fill="hold"/>
                                        <p:tgtEl>
                                          <p:spTgt spid="85"/>
                                        </p:tgtEl>
                                        <p:attrNameLst>
                                          <p:attrName>ppt_x</p:attrName>
                                        </p:attrNameLst>
                                      </p:cBhvr>
                                      <p:tavLst>
                                        <p:tav tm="0">
                                          <p:val>
                                            <p:strVal val="#ppt_x"/>
                                          </p:val>
                                        </p:tav>
                                        <p:tav tm="100000">
                                          <p:val>
                                            <p:strVal val="#ppt_x"/>
                                          </p:val>
                                        </p:tav>
                                      </p:tavLst>
                                    </p:anim>
                                    <p:anim calcmode="lin" valueType="num">
                                      <p:cBhvr>
                                        <p:cTn id="20" dur="2000" fill="hold"/>
                                        <p:tgtEl>
                                          <p:spTgt spid="85"/>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2000"/>
                                        <p:tgtEl>
                                          <p:spTgt spid="26"/>
                                        </p:tgtEl>
                                      </p:cBhvr>
                                    </p:animEffect>
                                    <p:anim calcmode="lin" valueType="num">
                                      <p:cBhvr>
                                        <p:cTn id="26" dur="2000" fill="hold"/>
                                        <p:tgtEl>
                                          <p:spTgt spid="26"/>
                                        </p:tgtEl>
                                        <p:attrNameLst>
                                          <p:attrName>ppt_x</p:attrName>
                                        </p:attrNameLst>
                                      </p:cBhvr>
                                      <p:tavLst>
                                        <p:tav tm="0">
                                          <p:val>
                                            <p:strVal val="#ppt_x"/>
                                          </p:val>
                                        </p:tav>
                                        <p:tav tm="100000">
                                          <p:val>
                                            <p:strVal val="#ppt_x"/>
                                          </p:val>
                                        </p:tav>
                                      </p:tavLst>
                                    </p:anim>
                                    <p:anim calcmode="lin" valueType="num">
                                      <p:cBhvr>
                                        <p:cTn id="27" dur="2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80"/>
                                        </p:tgtEl>
                                        <p:attrNameLst>
                                          <p:attrName>style.visibility</p:attrName>
                                        </p:attrNameLst>
                                      </p:cBhvr>
                                      <p:to>
                                        <p:strVal val="visible"/>
                                      </p:to>
                                    </p:set>
                                    <p:animEffect transition="in" filter="fade">
                                      <p:cBhvr>
                                        <p:cTn id="32" dur="2000"/>
                                        <p:tgtEl>
                                          <p:spTgt spid="80"/>
                                        </p:tgtEl>
                                      </p:cBhvr>
                                    </p:animEffect>
                                    <p:anim calcmode="lin" valueType="num">
                                      <p:cBhvr>
                                        <p:cTn id="33" dur="2000" fill="hold"/>
                                        <p:tgtEl>
                                          <p:spTgt spid="80"/>
                                        </p:tgtEl>
                                        <p:attrNameLst>
                                          <p:attrName>ppt_x</p:attrName>
                                        </p:attrNameLst>
                                      </p:cBhvr>
                                      <p:tavLst>
                                        <p:tav tm="0">
                                          <p:val>
                                            <p:strVal val="#ppt_x"/>
                                          </p:val>
                                        </p:tav>
                                        <p:tav tm="100000">
                                          <p:val>
                                            <p:strVal val="#ppt_x"/>
                                          </p:val>
                                        </p:tav>
                                      </p:tavLst>
                                    </p:anim>
                                    <p:anim calcmode="lin" valueType="num">
                                      <p:cBhvr>
                                        <p:cTn id="34" dur="2000" fill="hold"/>
                                        <p:tgtEl>
                                          <p:spTgt spid="80"/>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2000"/>
                                        <p:tgtEl>
                                          <p:spTgt spid="82"/>
                                        </p:tgtEl>
                                      </p:cBhvr>
                                    </p:animEffect>
                                    <p:anim calcmode="lin" valueType="num">
                                      <p:cBhvr>
                                        <p:cTn id="40" dur="2000" fill="hold"/>
                                        <p:tgtEl>
                                          <p:spTgt spid="82"/>
                                        </p:tgtEl>
                                        <p:attrNameLst>
                                          <p:attrName>ppt_x</p:attrName>
                                        </p:attrNameLst>
                                      </p:cBhvr>
                                      <p:tavLst>
                                        <p:tav tm="0">
                                          <p:val>
                                            <p:strVal val="#ppt_x"/>
                                          </p:val>
                                        </p:tav>
                                        <p:tav tm="100000">
                                          <p:val>
                                            <p:strVal val="#ppt_x"/>
                                          </p:val>
                                        </p:tav>
                                      </p:tavLst>
                                    </p:anim>
                                    <p:anim calcmode="lin" valueType="num">
                                      <p:cBhvr>
                                        <p:cTn id="41" dur="2000" fill="hold"/>
                                        <p:tgtEl>
                                          <p:spTgt spid="82"/>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81"/>
                                        </p:tgtEl>
                                        <p:attrNameLst>
                                          <p:attrName>style.visibility</p:attrName>
                                        </p:attrNameLst>
                                      </p:cBhvr>
                                      <p:to>
                                        <p:strVal val="visible"/>
                                      </p:to>
                                    </p:set>
                                    <p:animEffect transition="in" filter="fade">
                                      <p:cBhvr>
                                        <p:cTn id="46" dur="2000"/>
                                        <p:tgtEl>
                                          <p:spTgt spid="81"/>
                                        </p:tgtEl>
                                      </p:cBhvr>
                                    </p:animEffect>
                                    <p:anim calcmode="lin" valueType="num">
                                      <p:cBhvr>
                                        <p:cTn id="47" dur="2000" fill="hold"/>
                                        <p:tgtEl>
                                          <p:spTgt spid="81"/>
                                        </p:tgtEl>
                                        <p:attrNameLst>
                                          <p:attrName>ppt_x</p:attrName>
                                        </p:attrNameLst>
                                      </p:cBhvr>
                                      <p:tavLst>
                                        <p:tav tm="0">
                                          <p:val>
                                            <p:strVal val="#ppt_x"/>
                                          </p:val>
                                        </p:tav>
                                        <p:tav tm="100000">
                                          <p:val>
                                            <p:strVal val="#ppt_x"/>
                                          </p:val>
                                        </p:tav>
                                      </p:tavLst>
                                    </p:anim>
                                    <p:anim calcmode="lin" valueType="num">
                                      <p:cBhvr>
                                        <p:cTn id="48" dur="20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80" grpId="0" animBg="1"/>
      <p:bldP spid="81" grpId="0" animBg="1"/>
      <p:bldP spid="82" grpId="0" animBg="1"/>
      <p:bldP spid="85" grpId="0" animBg="1"/>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sz="2000" dirty="0">
                <a:latin typeface="Calibri" panose="020F0502020204030204" pitchFamily="34" charset="0"/>
              </a:rPr>
              <a:t>Newman’s prompts </a:t>
            </a:r>
            <a:endParaRPr lang="en-AU" sz="2000" dirty="0">
              <a:latin typeface="Calibri" panose="020F0502020204030204" pitchFamily="34" charset="0"/>
            </a:endParaRPr>
          </a:p>
        </p:txBody>
      </p:sp>
      <p:sp>
        <p:nvSpPr>
          <p:cNvPr id="9" name="Content Placeholder 4"/>
          <p:cNvSpPr txBox="1">
            <a:spLocks noGrp="1"/>
          </p:cNvSpPr>
          <p:nvPr>
            <p:ph idx="1"/>
          </p:nvPr>
        </p:nvSpPr>
        <p:spPr bwMode="auto">
          <a:xfrm>
            <a:off x="395536" y="1059582"/>
            <a:ext cx="8280920" cy="12995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sz="2400">
                <a:solidFill>
                  <a:schemeClr val="tx1"/>
                </a:solidFill>
                <a:latin typeface="Calibri" pitchFamily="34" charset="0"/>
                <a:ea typeface="MS PGothic" pitchFamily="34" charset="-128"/>
              </a:defRPr>
            </a:lvl1pPr>
            <a:lvl2pPr marL="742950" indent="-285750">
              <a:defRPr sz="2400">
                <a:solidFill>
                  <a:schemeClr val="tx1"/>
                </a:solidFill>
                <a:latin typeface="Calibri" pitchFamily="34" charset="0"/>
                <a:ea typeface="MS PGothic" pitchFamily="34" charset="-128"/>
              </a:defRPr>
            </a:lvl2pPr>
            <a:lvl3pPr marL="1143000" indent="-228600">
              <a:defRPr sz="2400">
                <a:solidFill>
                  <a:schemeClr val="tx1"/>
                </a:solidFill>
                <a:latin typeface="Calibri" pitchFamily="34" charset="0"/>
                <a:ea typeface="MS PGothic" pitchFamily="34" charset="-128"/>
              </a:defRPr>
            </a:lvl3pPr>
            <a:lvl4pPr marL="1600200" indent="-228600">
              <a:defRPr sz="2400">
                <a:solidFill>
                  <a:schemeClr val="tx1"/>
                </a:solidFill>
                <a:latin typeface="Calibri" pitchFamily="34" charset="0"/>
                <a:ea typeface="MS PGothic" pitchFamily="34" charset="-128"/>
              </a:defRPr>
            </a:lvl4pPr>
            <a:lvl5pPr marL="2057400" indent="-228600">
              <a:defRPr sz="2400">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a:spcBef>
                <a:spcPct val="20000"/>
              </a:spcBef>
              <a:buFont typeface="Arial" pitchFamily="34" charset="0"/>
              <a:buNone/>
            </a:pPr>
            <a:r>
              <a:rPr lang="en-AU" altLang="en-US" sz="2200" dirty="0">
                <a:solidFill>
                  <a:srgbClr val="394A59"/>
                </a:solidFill>
                <a:latin typeface="Calibri"/>
              </a:rPr>
              <a:t>Newman suggested </a:t>
            </a:r>
            <a:r>
              <a:rPr lang="en-AU" altLang="en-US" sz="2200" b="1" dirty="0">
                <a:solidFill>
                  <a:srgbClr val="394A59"/>
                </a:solidFill>
                <a:latin typeface="Calibri"/>
              </a:rPr>
              <a:t>five prompts </a:t>
            </a:r>
            <a:r>
              <a:rPr lang="en-AU" altLang="en-US" sz="2200" dirty="0">
                <a:solidFill>
                  <a:srgbClr val="394A59"/>
                </a:solidFill>
                <a:latin typeface="Calibri"/>
              </a:rPr>
              <a:t>to determine where errors may occur in students’ attempts to solve written problems.</a:t>
            </a:r>
          </a:p>
          <a:p>
            <a:pPr>
              <a:spcBef>
                <a:spcPct val="20000"/>
              </a:spcBef>
              <a:buFont typeface="Arial" pitchFamily="34" charset="0"/>
              <a:buNone/>
            </a:pPr>
            <a:endParaRPr lang="en-AU" altLang="en-US" sz="2200" dirty="0">
              <a:solidFill>
                <a:srgbClr val="394A59"/>
              </a:solidFill>
              <a:latin typeface="Calibri"/>
            </a:endParaRPr>
          </a:p>
        </p:txBody>
      </p:sp>
      <p:graphicFrame>
        <p:nvGraphicFramePr>
          <p:cNvPr id="10" name="Table 9"/>
          <p:cNvGraphicFramePr>
            <a:graphicFrameLocks noGrp="1"/>
          </p:cNvGraphicFramePr>
          <p:nvPr>
            <p:extLst>
              <p:ext uri="{D42A27DB-BD31-4B8C-83A1-F6EECF244321}">
                <p14:modId xmlns:p14="http://schemas.microsoft.com/office/powerpoint/2010/main" val="571167636"/>
              </p:ext>
            </p:extLst>
          </p:nvPr>
        </p:nvGraphicFramePr>
        <p:xfrm>
          <a:off x="701040" y="2125980"/>
          <a:ext cx="7711441" cy="2446021"/>
        </p:xfrm>
        <a:graphic>
          <a:graphicData uri="http://schemas.openxmlformats.org/drawingml/2006/table">
            <a:tbl>
              <a:tblPr firstRow="1" bandRow="1">
                <a:tableStyleId>{F5AB1C69-6EDB-4FF4-983F-18BD219EF322}</a:tableStyleId>
              </a:tblPr>
              <a:tblGrid>
                <a:gridCol w="2609099"/>
                <a:gridCol w="5102342"/>
              </a:tblGrid>
              <a:tr h="523871">
                <a:tc>
                  <a:txBody>
                    <a:bodyPr/>
                    <a:lstStyle/>
                    <a:p>
                      <a:r>
                        <a:rPr lang="en-AU" sz="1800" kern="1200" dirty="0" smtClean="0">
                          <a:solidFill>
                            <a:schemeClr val="bg1"/>
                          </a:solidFill>
                          <a:latin typeface="Calibri"/>
                          <a:ea typeface="MS PGothic" pitchFamily="34" charset="-128"/>
                          <a:cs typeface="+mn-cs"/>
                        </a:rPr>
                        <a:t>The Hurdles</a:t>
                      </a:r>
                      <a:endParaRPr lang="en-AU" sz="1800" kern="1200" dirty="0">
                        <a:solidFill>
                          <a:schemeClr val="bg1"/>
                        </a:solidFill>
                        <a:latin typeface="Calibri"/>
                        <a:ea typeface="MS PGothic" pitchFamily="34" charset="-128"/>
                        <a:cs typeface="+mn-cs"/>
                      </a:endParaRPr>
                    </a:p>
                  </a:txBody>
                  <a:tcPr/>
                </a:tc>
                <a:tc>
                  <a:txBody>
                    <a:bodyPr/>
                    <a:lstStyle/>
                    <a:p>
                      <a:r>
                        <a:rPr lang="en-AU" sz="1800" kern="1200" dirty="0" smtClean="0">
                          <a:solidFill>
                            <a:schemeClr val="bg1"/>
                          </a:solidFill>
                          <a:latin typeface="Calibri"/>
                          <a:ea typeface="MS PGothic" pitchFamily="34" charset="-128"/>
                          <a:cs typeface="+mn-cs"/>
                        </a:rPr>
                        <a:t>Newman’s Prompts</a:t>
                      </a:r>
                      <a:endParaRPr lang="en-AU" sz="1800" kern="1200" dirty="0">
                        <a:solidFill>
                          <a:schemeClr val="bg1"/>
                        </a:solidFill>
                        <a:latin typeface="Calibri"/>
                        <a:ea typeface="MS PGothic" pitchFamily="34" charset="-128"/>
                        <a:cs typeface="+mn-cs"/>
                      </a:endParaRPr>
                    </a:p>
                  </a:txBody>
                  <a:tcPr/>
                </a:tc>
              </a:tr>
              <a:tr h="379806">
                <a:tc>
                  <a:txBody>
                    <a:bodyPr/>
                    <a:lstStyle/>
                    <a:p>
                      <a:r>
                        <a:rPr lang="en-AU" sz="1800" kern="1200" dirty="0" smtClean="0">
                          <a:solidFill>
                            <a:srgbClr val="394A59"/>
                          </a:solidFill>
                          <a:latin typeface="Calibri"/>
                          <a:ea typeface="MS PGothic" pitchFamily="34" charset="-128"/>
                          <a:cs typeface="+mn-cs"/>
                        </a:rPr>
                        <a:t>Reading</a:t>
                      </a:r>
                      <a:endParaRPr lang="en-AU" sz="1800" kern="1200" dirty="0">
                        <a:solidFill>
                          <a:srgbClr val="394A59"/>
                        </a:solidFill>
                        <a:latin typeface="Calibri"/>
                        <a:ea typeface="MS PGothic" pitchFamily="34" charset="-128"/>
                        <a:cs typeface="+mn-cs"/>
                      </a:endParaRPr>
                    </a:p>
                  </a:txBody>
                  <a:tcPr/>
                </a:tc>
                <a:tc>
                  <a:txBody>
                    <a:bodyPr/>
                    <a:lstStyle/>
                    <a:p>
                      <a:pPr marL="0" indent="0">
                        <a:buNone/>
                      </a:pPr>
                      <a:r>
                        <a:rPr lang="en-AU" sz="1800" kern="1200" dirty="0" smtClean="0">
                          <a:solidFill>
                            <a:srgbClr val="394A59"/>
                          </a:solidFill>
                          <a:latin typeface="Calibri"/>
                          <a:ea typeface="MS PGothic" pitchFamily="34" charset="-128"/>
                          <a:cs typeface="+mn-cs"/>
                        </a:rPr>
                        <a:t>1. Please read the question to me.</a:t>
                      </a:r>
                    </a:p>
                  </a:txBody>
                  <a:tcPr/>
                </a:tc>
              </a:tr>
              <a:tr h="379806">
                <a:tc>
                  <a:txBody>
                    <a:bodyPr/>
                    <a:lstStyle/>
                    <a:p>
                      <a:r>
                        <a:rPr lang="en-AU" sz="1800" kern="1200" dirty="0" smtClean="0">
                          <a:solidFill>
                            <a:srgbClr val="394A59"/>
                          </a:solidFill>
                          <a:latin typeface="Calibri"/>
                          <a:ea typeface="MS PGothic" pitchFamily="34" charset="-128"/>
                          <a:cs typeface="+mn-cs"/>
                        </a:rPr>
                        <a:t>Comprehension</a:t>
                      </a:r>
                    </a:p>
                  </a:txBody>
                  <a:tcPr/>
                </a:tc>
                <a:tc>
                  <a:txBody>
                    <a:bodyPr/>
                    <a:lstStyle/>
                    <a:p>
                      <a:r>
                        <a:rPr lang="en-AU" sz="1800" kern="1200" dirty="0" smtClean="0">
                          <a:solidFill>
                            <a:srgbClr val="394A59"/>
                          </a:solidFill>
                          <a:latin typeface="Calibri"/>
                          <a:ea typeface="MS PGothic" pitchFamily="34" charset="-128"/>
                          <a:cs typeface="+mn-cs"/>
                        </a:rPr>
                        <a:t>2. Tell me what the question is asking you to do.</a:t>
                      </a:r>
                      <a:endParaRPr lang="en-AU" sz="1800" kern="1200" dirty="0">
                        <a:solidFill>
                          <a:srgbClr val="394A59"/>
                        </a:solidFill>
                        <a:latin typeface="Calibri"/>
                        <a:ea typeface="MS PGothic" pitchFamily="34" charset="-128"/>
                        <a:cs typeface="+mn-cs"/>
                      </a:endParaRPr>
                    </a:p>
                  </a:txBody>
                  <a:tcPr/>
                </a:tc>
              </a:tr>
              <a:tr h="391366">
                <a:tc>
                  <a:txBody>
                    <a:bodyPr/>
                    <a:lstStyle/>
                    <a:p>
                      <a:r>
                        <a:rPr lang="en-AU" sz="1800" kern="1200" dirty="0" smtClean="0">
                          <a:solidFill>
                            <a:srgbClr val="394A59"/>
                          </a:solidFill>
                          <a:latin typeface="Calibri"/>
                          <a:ea typeface="MS PGothic" pitchFamily="34" charset="-128"/>
                          <a:cs typeface="+mn-cs"/>
                        </a:rPr>
                        <a:t>Transformation</a:t>
                      </a:r>
                      <a:endParaRPr lang="en-AU" sz="1800" kern="1200" dirty="0">
                        <a:solidFill>
                          <a:srgbClr val="394A59"/>
                        </a:solidFill>
                        <a:latin typeface="Calibri"/>
                        <a:ea typeface="MS PGothic" pitchFamily="34" charset="-128"/>
                        <a:cs typeface="+mn-cs"/>
                      </a:endParaRPr>
                    </a:p>
                  </a:txBody>
                  <a:tcPr/>
                </a:tc>
                <a:tc>
                  <a:txBody>
                    <a:bodyPr/>
                    <a:lstStyle/>
                    <a:p>
                      <a:r>
                        <a:rPr lang="en-AU" sz="1800" kern="1200" dirty="0" smtClean="0">
                          <a:solidFill>
                            <a:srgbClr val="394A59"/>
                          </a:solidFill>
                          <a:latin typeface="Calibri"/>
                          <a:ea typeface="MS PGothic" pitchFamily="34" charset="-128"/>
                          <a:cs typeface="+mn-cs"/>
                        </a:rPr>
                        <a:t>3. Tell me how you are going to find the answer.</a:t>
                      </a:r>
                      <a:endParaRPr lang="en-AU" sz="1800" kern="1200" dirty="0">
                        <a:solidFill>
                          <a:srgbClr val="394A59"/>
                        </a:solidFill>
                        <a:latin typeface="Calibri"/>
                        <a:ea typeface="MS PGothic" pitchFamily="34" charset="-128"/>
                        <a:cs typeface="+mn-cs"/>
                      </a:endParaRPr>
                    </a:p>
                  </a:txBody>
                  <a:tcPr/>
                </a:tc>
              </a:tr>
              <a:tr h="391366">
                <a:tc>
                  <a:txBody>
                    <a:bodyPr/>
                    <a:lstStyle/>
                    <a:p>
                      <a:r>
                        <a:rPr lang="en-AU" sz="1800" kern="1200" dirty="0" smtClean="0">
                          <a:solidFill>
                            <a:srgbClr val="394A59"/>
                          </a:solidFill>
                          <a:latin typeface="Calibri"/>
                          <a:ea typeface="MS PGothic" pitchFamily="34" charset="-128"/>
                          <a:cs typeface="+mn-cs"/>
                        </a:rPr>
                        <a:t>Processing Skills</a:t>
                      </a:r>
                    </a:p>
                  </a:txBody>
                  <a:tcPr/>
                </a:tc>
                <a:tc>
                  <a:txBody>
                    <a:bodyPr/>
                    <a:lstStyle/>
                    <a:p>
                      <a:r>
                        <a:rPr lang="en-AU" sz="1800" kern="1200" dirty="0" smtClean="0">
                          <a:solidFill>
                            <a:srgbClr val="394A59"/>
                          </a:solidFill>
                          <a:latin typeface="Calibri"/>
                          <a:ea typeface="MS PGothic" pitchFamily="34" charset="-128"/>
                          <a:cs typeface="+mn-cs"/>
                        </a:rPr>
                        <a:t>4. Show me what to do to get the answer.</a:t>
                      </a:r>
                      <a:endParaRPr lang="en-AU" sz="1800" kern="1200" dirty="0">
                        <a:solidFill>
                          <a:srgbClr val="394A59"/>
                        </a:solidFill>
                        <a:latin typeface="Calibri"/>
                        <a:ea typeface="MS PGothic" pitchFamily="34" charset="-128"/>
                        <a:cs typeface="+mn-cs"/>
                      </a:endParaRPr>
                    </a:p>
                  </a:txBody>
                  <a:tcPr/>
                </a:tc>
              </a:tr>
              <a:tr h="379806">
                <a:tc>
                  <a:txBody>
                    <a:bodyPr/>
                    <a:lstStyle/>
                    <a:p>
                      <a:r>
                        <a:rPr lang="en-AU" sz="1800" kern="1200" dirty="0" smtClean="0">
                          <a:solidFill>
                            <a:srgbClr val="394A59"/>
                          </a:solidFill>
                          <a:latin typeface="Calibri"/>
                          <a:ea typeface="MS PGothic" pitchFamily="34" charset="-128"/>
                          <a:cs typeface="+mn-cs"/>
                        </a:rPr>
                        <a:t>Encoding</a:t>
                      </a:r>
                      <a:endParaRPr lang="en-AU" sz="1800" kern="1200" dirty="0">
                        <a:solidFill>
                          <a:srgbClr val="394A59"/>
                        </a:solidFill>
                        <a:latin typeface="Calibri"/>
                        <a:ea typeface="MS PGothic" pitchFamily="34" charset="-128"/>
                        <a:cs typeface="+mn-cs"/>
                      </a:endParaRPr>
                    </a:p>
                  </a:txBody>
                  <a:tcPr/>
                </a:tc>
                <a:tc>
                  <a:txBody>
                    <a:bodyPr/>
                    <a:lstStyle/>
                    <a:p>
                      <a:r>
                        <a:rPr lang="en-AU" sz="1800" kern="1200" dirty="0" smtClean="0">
                          <a:solidFill>
                            <a:srgbClr val="394A59"/>
                          </a:solidFill>
                          <a:latin typeface="Calibri"/>
                          <a:ea typeface="MS PGothic" pitchFamily="34" charset="-128"/>
                          <a:cs typeface="+mn-cs"/>
                        </a:rPr>
                        <a:t>5. Now, write down your answer.</a:t>
                      </a:r>
                      <a:endParaRPr lang="en-AU" sz="1800" kern="1200" dirty="0">
                        <a:solidFill>
                          <a:srgbClr val="394A59"/>
                        </a:solidFill>
                        <a:latin typeface="Calibri"/>
                        <a:ea typeface="MS PGothic" pitchFamily="34" charset="-128"/>
                        <a:cs typeface="+mn-cs"/>
                      </a:endParaRPr>
                    </a:p>
                  </a:txBody>
                  <a:tcPr/>
                </a:tc>
              </a:tr>
            </a:tbl>
          </a:graphicData>
        </a:graphic>
      </p:graphicFrame>
    </p:spTree>
    <p:extLst>
      <p:ext uri="{BB962C8B-B14F-4D97-AF65-F5344CB8AC3E}">
        <p14:creationId xmlns:p14="http://schemas.microsoft.com/office/powerpoint/2010/main" val="494831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20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dirty="0" smtClean="0"/>
              <a:t>Newman’s in action</a:t>
            </a:r>
            <a:endParaRPr lang="en-AU" dirty="0">
              <a:latin typeface="+mn-lt"/>
            </a:endParaRPr>
          </a:p>
        </p:txBody>
      </p:sp>
      <p:sp>
        <p:nvSpPr>
          <p:cNvPr id="17" name="Oval 16"/>
          <p:cNvSpPr/>
          <p:nvPr/>
        </p:nvSpPr>
        <p:spPr>
          <a:xfrm>
            <a:off x="6595633" y="1949437"/>
            <a:ext cx="1065932" cy="10659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6" tIns="34289" rIns="68576" bIns="34289" rtlCol="0" anchor="ctr"/>
          <a:lstStyle/>
          <a:p>
            <a:pPr algn="ctr" defTabSz="685749"/>
            <a:endParaRPr lang="en-AU" dirty="0">
              <a:solidFill>
                <a:prstClr val="white"/>
              </a:solidFill>
            </a:endParaRPr>
          </a:p>
        </p:txBody>
      </p:sp>
      <p:pic>
        <p:nvPicPr>
          <p:cNvPr id="2050" name="Picture 2">
            <a:hlinkClick r:id="rId2" action="ppaction://hlinkfil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2418" y="1238696"/>
            <a:ext cx="5096181" cy="3303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8935240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smtClean="0"/>
              <a:t>Problem 1 | pizza</a:t>
            </a:r>
            <a:endParaRPr lang="en-AU" dirty="0">
              <a:latin typeface="+mn-lt"/>
            </a:endParaRPr>
          </a:p>
        </p:txBody>
      </p:sp>
      <p:sp>
        <p:nvSpPr>
          <p:cNvPr id="8" name="Content Placeholder 7"/>
          <p:cNvSpPr>
            <a:spLocks noGrp="1"/>
          </p:cNvSpPr>
          <p:nvPr>
            <p:ph idx="1"/>
          </p:nvPr>
        </p:nvSpPr>
        <p:spPr>
          <a:xfrm>
            <a:off x="395536" y="1419624"/>
            <a:ext cx="8280920" cy="2811760"/>
          </a:xfrm>
        </p:spPr>
        <p:txBody>
          <a:bodyPr>
            <a:normAutofit/>
          </a:bodyPr>
          <a:lstStyle/>
          <a:p>
            <a:r>
              <a:rPr lang="en-AU" altLang="en-US" sz="2600" i="1" dirty="0">
                <a:latin typeface="Calibri" panose="020F0502020204030204" pitchFamily="34" charset="0"/>
              </a:rPr>
              <a:t>What can you tell us about Taylor’s problem solving?</a:t>
            </a:r>
          </a:p>
          <a:p>
            <a:endParaRPr lang="en-AU" altLang="en-US" sz="3000" i="1" dirty="0"/>
          </a:p>
          <a:p>
            <a:r>
              <a:rPr lang="en-AU" sz="2000" dirty="0">
                <a:solidFill>
                  <a:srgbClr val="394A59"/>
                </a:solidFill>
                <a:latin typeface="Calibri"/>
                <a:ea typeface="MS PGothic" pitchFamily="34" charset="-128"/>
              </a:rPr>
              <a:t>Ben has 2 identical pizzas. He cuts one pizza equally into 4 slices. He then cuts the other pizza equally into 8 small slices. A large slice weighs 32 grams more than the small slice. What is the mass of one whole pizza?</a:t>
            </a:r>
          </a:p>
          <a:p>
            <a:r>
              <a:rPr lang="en-AU" sz="2200" dirty="0">
                <a:solidFill>
                  <a:srgbClr val="394A59"/>
                </a:solidFill>
                <a:latin typeface="Calibri"/>
                <a:ea typeface="MS PGothic" pitchFamily="34" charset="-128"/>
              </a:rPr>
              <a:t>Answer = </a:t>
            </a:r>
          </a:p>
          <a:p>
            <a:pPr marL="0" lvl="2" indent="0">
              <a:buNone/>
            </a:pPr>
            <a:endParaRPr lang="en-AU" sz="2400" dirty="0"/>
          </a:p>
        </p:txBody>
      </p:sp>
    </p:spTree>
    <p:extLst>
      <p:ext uri="{BB962C8B-B14F-4D97-AF65-F5344CB8AC3E}">
        <p14:creationId xmlns:p14="http://schemas.microsoft.com/office/powerpoint/2010/main" val="2174874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xEl>
                                              <p:pRg st="2" end="2"/>
                                            </p:txEl>
                                          </p:spTgt>
                                        </p:tgtEl>
                                        <p:attrNameLst>
                                          <p:attrName>style.visibility</p:attrName>
                                        </p:attrNameLst>
                                      </p:cBhvr>
                                      <p:to>
                                        <p:strVal val="visible"/>
                                      </p:to>
                                    </p:set>
                                    <p:animEffect transition="in" filter="fade">
                                      <p:cBhvr>
                                        <p:cTn id="14" dur="1000"/>
                                        <p:tgtEl>
                                          <p:spTgt spid="8">
                                            <p:txEl>
                                              <p:pRg st="2" end="2"/>
                                            </p:txEl>
                                          </p:spTgt>
                                        </p:tgtEl>
                                      </p:cBhvr>
                                    </p:animEffect>
                                    <p:anim calcmode="lin" valueType="num">
                                      <p:cBhvr>
                                        <p:cTn id="15"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8">
                                            <p:txEl>
                                              <p:pRg st="3" end="3"/>
                                            </p:txEl>
                                          </p:spTgt>
                                        </p:tgtEl>
                                        <p:attrNameLst>
                                          <p:attrName>style.visibility</p:attrName>
                                        </p:attrNameLst>
                                      </p:cBhvr>
                                      <p:to>
                                        <p:strVal val="visible"/>
                                      </p:to>
                                    </p:set>
                                    <p:animEffect transition="in" filter="fade">
                                      <p:cBhvr>
                                        <p:cTn id="21" dur="1000"/>
                                        <p:tgtEl>
                                          <p:spTgt spid="8">
                                            <p:txEl>
                                              <p:pRg st="3" end="3"/>
                                            </p:txEl>
                                          </p:spTgt>
                                        </p:tgtEl>
                                      </p:cBhvr>
                                    </p:animEffect>
                                    <p:anim calcmode="lin" valueType="num">
                                      <p:cBhvr>
                                        <p:cTn id="22"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dirty="0" smtClean="0"/>
              <a:t>Newman’s in action</a:t>
            </a:r>
            <a:endParaRPr lang="en-AU" dirty="0">
              <a:latin typeface="+mn-lt"/>
            </a:endParaRPr>
          </a:p>
        </p:txBody>
      </p:sp>
      <p:sp>
        <p:nvSpPr>
          <p:cNvPr id="17" name="Oval 16"/>
          <p:cNvSpPr/>
          <p:nvPr/>
        </p:nvSpPr>
        <p:spPr>
          <a:xfrm>
            <a:off x="6598774" y="1970587"/>
            <a:ext cx="1065932" cy="10659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77" tIns="34289" rIns="68577" bIns="34289" rtlCol="0" anchor="ctr"/>
          <a:lstStyle/>
          <a:p>
            <a:pPr algn="ctr"/>
            <a:endParaRPr lang="en-AU" dirty="0">
              <a:solidFill>
                <a:prstClr val="white"/>
              </a:solidFill>
            </a:endParaRPr>
          </a:p>
        </p:txBody>
      </p:sp>
      <p:pic>
        <p:nvPicPr>
          <p:cNvPr id="1026" name="Picture 2">
            <a:hlinkClick r:id="rId2" action="ppaction://hlinkfile"/>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4299" y="1143405"/>
            <a:ext cx="5104946" cy="35123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087954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dirty="0" smtClean="0"/>
              <a:t>Problem 2 | Milk jug</a:t>
            </a:r>
            <a:endParaRPr lang="en-AU" dirty="0">
              <a:latin typeface="+mn-lt"/>
            </a:endParaRPr>
          </a:p>
        </p:txBody>
      </p:sp>
      <p:sp>
        <p:nvSpPr>
          <p:cNvPr id="8" name="Content Placeholder 7"/>
          <p:cNvSpPr>
            <a:spLocks noGrp="1"/>
          </p:cNvSpPr>
          <p:nvPr>
            <p:ph idx="1"/>
          </p:nvPr>
        </p:nvSpPr>
        <p:spPr>
          <a:xfrm>
            <a:off x="611560" y="1335038"/>
            <a:ext cx="8280920" cy="2811760"/>
          </a:xfrm>
        </p:spPr>
        <p:txBody>
          <a:bodyPr>
            <a:normAutofit/>
          </a:bodyPr>
          <a:lstStyle/>
          <a:p>
            <a:r>
              <a:rPr lang="en-AU" altLang="en-US" sz="2400" i="1" dirty="0">
                <a:latin typeface="Calibri" panose="020F0502020204030204" pitchFamily="34" charset="0"/>
              </a:rPr>
              <a:t>What can you tell us about Meesam’s problem solving?</a:t>
            </a:r>
          </a:p>
          <a:p>
            <a:endParaRPr lang="en-AU" sz="2400" dirty="0"/>
          </a:p>
        </p:txBody>
      </p:sp>
      <p:pic>
        <p:nvPicPr>
          <p:cNvPr id="9" name="Picture 8"/>
          <p:cNvPicPr/>
          <p:nvPr/>
        </p:nvPicPr>
        <p:blipFill rotWithShape="1">
          <a:blip r:embed="rId2">
            <a:extLst>
              <a:ext uri="{28A0092B-C50C-407E-A947-70E740481C1C}">
                <a14:useLocalDpi xmlns:a14="http://schemas.microsoft.com/office/drawing/2010/main" val="0"/>
              </a:ext>
            </a:extLst>
          </a:blip>
          <a:srcRect t="1071" r="13022"/>
          <a:stretch/>
        </p:blipFill>
        <p:spPr>
          <a:xfrm>
            <a:off x="2426990" y="1851670"/>
            <a:ext cx="4176464" cy="3104728"/>
          </a:xfrm>
          <a:prstGeom prst="rect">
            <a:avLst/>
          </a:prstGeom>
        </p:spPr>
      </p:pic>
    </p:spTree>
    <p:extLst>
      <p:ext uri="{BB962C8B-B14F-4D97-AF65-F5344CB8AC3E}">
        <p14:creationId xmlns:p14="http://schemas.microsoft.com/office/powerpoint/2010/main" val="1977384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F776A20C-A397-46E0-93A2-33AF0BDEDE49}" type="datetime4">
              <a:rPr lang="en-AU" smtClean="0">
                <a:solidFill>
                  <a:srgbClr val="425968"/>
                </a:solidFill>
              </a:rPr>
              <a:pPr/>
              <a:t>25 July 2017</a:t>
            </a:fld>
            <a:endParaRPr lang="en-AU" dirty="0">
              <a:solidFill>
                <a:srgbClr val="425968"/>
              </a:solidFill>
            </a:endParaRPr>
          </a:p>
        </p:txBody>
      </p:sp>
      <p:sp>
        <p:nvSpPr>
          <p:cNvPr id="4" name="Footer Placeholder 3"/>
          <p:cNvSpPr>
            <a:spLocks noGrp="1"/>
          </p:cNvSpPr>
          <p:nvPr>
            <p:ph type="ftr" sz="quarter" idx="11"/>
          </p:nvPr>
        </p:nvSpPr>
        <p:spPr/>
        <p:txBody>
          <a:bodyPr/>
          <a:lstStyle/>
          <a:p>
            <a:r>
              <a:rPr lang="en-AU" dirty="0" smtClean="0">
                <a:solidFill>
                  <a:srgbClr val="425968"/>
                </a:solidFill>
              </a:rPr>
              <a:t>© NSW Department of Education | </a:t>
            </a:r>
            <a:r>
              <a:rPr lang="en-AU" dirty="0">
                <a:solidFill>
                  <a:srgbClr val="425968"/>
                </a:solidFill>
              </a:rPr>
              <a:t>Document title</a:t>
            </a:r>
          </a:p>
        </p:txBody>
      </p:sp>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2888"/>
          <a:stretch/>
        </p:blipFill>
        <p:spPr bwMode="auto">
          <a:xfrm>
            <a:off x="179512" y="-11685"/>
            <a:ext cx="3888432" cy="53236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2343" y="807756"/>
            <a:ext cx="6336593" cy="4474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924814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sz="2000" dirty="0">
                <a:latin typeface="Calibri" panose="020F0502020204030204" pitchFamily="34" charset="0"/>
              </a:rPr>
              <a:t>Numeracy K-12 Policy</a:t>
            </a:r>
            <a:endParaRPr lang="en-AU" sz="2000" dirty="0"/>
          </a:p>
        </p:txBody>
      </p:sp>
      <p:sp>
        <p:nvSpPr>
          <p:cNvPr id="3" name="Content Placeholder 2"/>
          <p:cNvSpPr>
            <a:spLocks noGrp="1"/>
          </p:cNvSpPr>
          <p:nvPr>
            <p:ph idx="1"/>
          </p:nvPr>
        </p:nvSpPr>
        <p:spPr>
          <a:xfrm>
            <a:off x="395536" y="1131590"/>
            <a:ext cx="5904656" cy="2985865"/>
          </a:xfrm>
        </p:spPr>
        <p:txBody>
          <a:bodyPr>
            <a:noAutofit/>
          </a:bodyPr>
          <a:lstStyle/>
          <a:p>
            <a:r>
              <a:rPr lang="en-AU" sz="1600" dirty="0" smtClean="0">
                <a:latin typeface="Calibri" panose="020F0502020204030204" pitchFamily="34" charset="0"/>
              </a:rPr>
              <a:t>1.2.2 </a:t>
            </a:r>
            <a:r>
              <a:rPr lang="en-AU" sz="1600" b="1" dirty="0" smtClean="0">
                <a:latin typeface="Calibri" panose="020F0502020204030204" pitchFamily="34" charset="0"/>
              </a:rPr>
              <a:t>Numeracy Teaching </a:t>
            </a:r>
            <a:endParaRPr lang="en-AU" sz="1600" b="1" dirty="0">
              <a:latin typeface="Calibri" panose="020F0502020204030204" pitchFamily="34" charset="0"/>
            </a:endParaRPr>
          </a:p>
          <a:p>
            <a:r>
              <a:rPr lang="en-AU" sz="1600" dirty="0">
                <a:latin typeface="Calibri" panose="020F0502020204030204" pitchFamily="34" charset="0"/>
              </a:rPr>
              <a:t>Teachers will identify and support the specific numeracy demands of the </a:t>
            </a:r>
            <a:r>
              <a:rPr lang="en-AU" sz="1600" dirty="0" smtClean="0">
                <a:latin typeface="Calibri" panose="020F0502020204030204" pitchFamily="34" charset="0"/>
              </a:rPr>
              <a:t>Key </a:t>
            </a:r>
            <a:r>
              <a:rPr lang="en-AU" sz="1600" dirty="0">
                <a:latin typeface="Calibri" panose="020F0502020204030204" pitchFamily="34" charset="0"/>
              </a:rPr>
              <a:t>Learning Areas leading to knowledge, skills and understandings in:</a:t>
            </a:r>
          </a:p>
          <a:p>
            <a:pPr marL="468000" lvl="2" indent="-342900">
              <a:buFont typeface="Arial" panose="020B0604020202020204" pitchFamily="34" charset="0"/>
              <a:buChar char="•"/>
            </a:pPr>
            <a:r>
              <a:rPr lang="en-AU" sz="1600" dirty="0">
                <a:latin typeface="Calibri" panose="020F0502020204030204" pitchFamily="34" charset="0"/>
              </a:rPr>
              <a:t>mental computation and numerical reasoning</a:t>
            </a:r>
          </a:p>
          <a:p>
            <a:pPr marL="468000" lvl="2" indent="-342900">
              <a:buFont typeface="Arial" panose="020B0604020202020204" pitchFamily="34" charset="0"/>
              <a:buChar char="•"/>
            </a:pPr>
            <a:r>
              <a:rPr lang="en-AU" sz="1600" dirty="0">
                <a:latin typeface="Calibri" panose="020F0502020204030204" pitchFamily="34" charset="0"/>
              </a:rPr>
              <a:t>patterning, generalisation and algebraic reasoning</a:t>
            </a:r>
          </a:p>
          <a:p>
            <a:pPr marL="468000" lvl="2" indent="-342900">
              <a:buFont typeface="Arial" panose="020B0604020202020204" pitchFamily="34" charset="0"/>
              <a:buChar char="•"/>
            </a:pPr>
            <a:r>
              <a:rPr lang="en-AU" sz="1600" dirty="0">
                <a:latin typeface="Calibri" panose="020F0502020204030204" pitchFamily="34" charset="0"/>
              </a:rPr>
              <a:t>applying measurement strategies</a:t>
            </a:r>
          </a:p>
          <a:p>
            <a:pPr marL="468000" lvl="2" indent="-342900">
              <a:buFont typeface="Arial" panose="020B0604020202020204" pitchFamily="34" charset="0"/>
              <a:buChar char="•"/>
            </a:pPr>
            <a:r>
              <a:rPr lang="en-AU" sz="1600" dirty="0">
                <a:latin typeface="Calibri" panose="020F0502020204030204" pitchFamily="34" charset="0"/>
              </a:rPr>
              <a:t>spatial visualisation and geometric reasoning</a:t>
            </a:r>
          </a:p>
          <a:p>
            <a:pPr marL="468000" lvl="2" indent="-342900">
              <a:buFont typeface="Arial" panose="020B0604020202020204" pitchFamily="34" charset="0"/>
              <a:buChar char="•"/>
            </a:pPr>
            <a:r>
              <a:rPr lang="en-AU" sz="1600" dirty="0">
                <a:latin typeface="Calibri" panose="020F0502020204030204" pitchFamily="34" charset="0"/>
              </a:rPr>
              <a:t>data analysis, including tables</a:t>
            </a:r>
          </a:p>
          <a:p>
            <a:pPr marL="468000" lvl="2" indent="-342900">
              <a:buFont typeface="Arial" panose="020B0604020202020204" pitchFamily="34" charset="0"/>
              <a:buChar char="•"/>
            </a:pPr>
            <a:r>
              <a:rPr lang="en-AU" sz="1600" dirty="0">
                <a:latin typeface="Calibri" panose="020F0502020204030204" pitchFamily="34" charset="0"/>
              </a:rPr>
              <a:t>graphical representation and analysis</a:t>
            </a:r>
            <a:r>
              <a:rPr lang="en-AU" sz="1600" dirty="0" smtClean="0">
                <a:latin typeface="Calibri" panose="020F0502020204030204" pitchFamily="34" charset="0"/>
              </a:rPr>
              <a:t>.</a:t>
            </a:r>
            <a:endParaRPr lang="en-AU" sz="1600" dirty="0">
              <a:latin typeface="Calibri" panose="020F0502020204030204" pitchFamily="34" charset="0"/>
            </a:endParaRPr>
          </a:p>
        </p:txBody>
      </p:sp>
      <p:sp>
        <p:nvSpPr>
          <p:cNvPr id="4" name="Date Placeholder 3"/>
          <p:cNvSpPr>
            <a:spLocks noGrp="1"/>
          </p:cNvSpPr>
          <p:nvPr>
            <p:ph type="dt" sz="half" idx="10"/>
          </p:nvPr>
        </p:nvSpPr>
        <p:spPr/>
        <p:txBody>
          <a:bodyPr/>
          <a:lstStyle/>
          <a:p>
            <a:fld id="{F8D4658A-9A5A-4940-B74C-A75CDDC9FA23}" type="datetime4">
              <a:rPr lang="en-AU" smtClean="0"/>
              <a:t>25 July 2017</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Numeracy K-12 Policy</a:t>
            </a:r>
            <a:endParaRPr lang="en-AU" dirty="0"/>
          </a:p>
        </p:txBody>
      </p:sp>
      <p:sp>
        <p:nvSpPr>
          <p:cNvPr id="6" name="Slide Number Placeholder 5"/>
          <p:cNvSpPr>
            <a:spLocks noGrp="1"/>
          </p:cNvSpPr>
          <p:nvPr>
            <p:ph type="sldNum" sz="quarter" idx="12"/>
          </p:nvPr>
        </p:nvSpPr>
        <p:spPr/>
        <p:txBody>
          <a:bodyPr/>
          <a:lstStyle/>
          <a:p>
            <a:r>
              <a:rPr lang="en-AU" smtClean="0"/>
              <a:t>Page </a:t>
            </a:r>
            <a:fld id="{4A2A1DA9-8CAF-4BCA-B496-545B076AED2D}" type="slidenum">
              <a:rPr lang="en-AU" smtClean="0"/>
              <a:pPr/>
              <a:t>3</a:t>
            </a:fld>
            <a:endParaRPr lang="en-AU" dirty="0"/>
          </a:p>
        </p:txBody>
      </p:sp>
    </p:spTree>
    <p:extLst>
      <p:ext uri="{BB962C8B-B14F-4D97-AF65-F5344CB8AC3E}">
        <p14:creationId xmlns:p14="http://schemas.microsoft.com/office/powerpoint/2010/main" val="357170342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hart 13"/>
          <p:cNvGraphicFramePr/>
          <p:nvPr>
            <p:extLst>
              <p:ext uri="{D42A27DB-BD31-4B8C-83A1-F6EECF244321}">
                <p14:modId xmlns:p14="http://schemas.microsoft.com/office/powerpoint/2010/main" val="1649119289"/>
              </p:ext>
            </p:extLst>
          </p:nvPr>
        </p:nvGraphicFramePr>
        <p:xfrm>
          <a:off x="2188623" y="1510147"/>
          <a:ext cx="4766758" cy="2715050"/>
        </p:xfrm>
        <a:graphic>
          <a:graphicData uri="http://schemas.openxmlformats.org/drawingml/2006/chart">
            <c:chart xmlns:c="http://schemas.openxmlformats.org/drawingml/2006/chart" xmlns:r="http://schemas.openxmlformats.org/officeDocument/2006/relationships" r:id="rId3"/>
          </a:graphicData>
        </a:graphic>
      </p:graphicFrame>
      <p:cxnSp>
        <p:nvCxnSpPr>
          <p:cNvPr id="24" name="Straight Connector 23"/>
          <p:cNvCxnSpPr/>
          <p:nvPr/>
        </p:nvCxnSpPr>
        <p:spPr>
          <a:xfrm>
            <a:off x="2555778" y="1977355"/>
            <a:ext cx="1540891" cy="0"/>
          </a:xfrm>
          <a:prstGeom prst="line">
            <a:avLst/>
          </a:prstGeom>
          <a:ln w="12700">
            <a:solidFill>
              <a:schemeClr val="accent2"/>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Title 5"/>
          <p:cNvSpPr>
            <a:spLocks noGrp="1"/>
          </p:cNvSpPr>
          <p:nvPr>
            <p:ph type="title"/>
          </p:nvPr>
        </p:nvSpPr>
        <p:spPr/>
        <p:txBody>
          <a:bodyPr/>
          <a:lstStyle/>
          <a:p>
            <a:r>
              <a:rPr lang="en-AU" dirty="0" smtClean="0"/>
              <a:t>Numeracy Focus points</a:t>
            </a:r>
            <a:endParaRPr lang="en-AU" dirty="0">
              <a:latin typeface="+mn-lt"/>
            </a:endParaRPr>
          </a:p>
        </p:txBody>
      </p:sp>
      <p:sp>
        <p:nvSpPr>
          <p:cNvPr id="3" name="Date Placeholder 2"/>
          <p:cNvSpPr>
            <a:spLocks noGrp="1"/>
          </p:cNvSpPr>
          <p:nvPr>
            <p:ph type="dt" sz="half" idx="10"/>
          </p:nvPr>
        </p:nvSpPr>
        <p:spPr/>
        <p:txBody>
          <a:bodyPr/>
          <a:lstStyle/>
          <a:p>
            <a:fld id="{E3770954-29DF-465D-BED8-DA6A97ADF9AF}" type="datetime4">
              <a:rPr lang="en-AU" smtClean="0"/>
              <a:pPr/>
              <a:t>25 July 2017</a:t>
            </a:fld>
            <a:endParaRPr lang="en-AU" dirty="0"/>
          </a:p>
        </p:txBody>
      </p:sp>
      <p:sp>
        <p:nvSpPr>
          <p:cNvPr id="4" name="Footer Placeholder 3"/>
          <p:cNvSpPr>
            <a:spLocks noGrp="1"/>
          </p:cNvSpPr>
          <p:nvPr>
            <p:ph type="ftr" sz="quarter" idx="11"/>
          </p:nvPr>
        </p:nvSpPr>
        <p:spPr/>
        <p:txBody>
          <a:bodyPr/>
          <a:lstStyle/>
          <a:p>
            <a:r>
              <a:rPr lang="en-AU" dirty="0" smtClean="0"/>
              <a:t>© NSW Department of Education | Numeracy </a:t>
            </a:r>
            <a:endParaRPr lang="en-AU" dirty="0"/>
          </a:p>
        </p:txBody>
      </p:sp>
      <p:sp>
        <p:nvSpPr>
          <p:cNvPr id="5" name="Slide Number Placeholder 4"/>
          <p:cNvSpPr>
            <a:spLocks noGrp="1"/>
          </p:cNvSpPr>
          <p:nvPr>
            <p:ph type="sldNum" sz="quarter" idx="12"/>
          </p:nvPr>
        </p:nvSpPr>
        <p:spPr/>
        <p:txBody>
          <a:bodyPr/>
          <a:lstStyle/>
          <a:p>
            <a:r>
              <a:rPr lang="en-AU" dirty="0" smtClean="0"/>
              <a:t>Page </a:t>
            </a:r>
            <a:fld id="{4A2A1DA9-8CAF-4BCA-B496-545B076AED2D}" type="slidenum">
              <a:rPr lang="en-AU" smtClean="0"/>
              <a:pPr/>
              <a:t>30</a:t>
            </a:fld>
            <a:endParaRPr lang="en-AU" dirty="0"/>
          </a:p>
        </p:txBody>
      </p:sp>
      <p:sp>
        <p:nvSpPr>
          <p:cNvPr id="20" name="Rectangle 19"/>
          <p:cNvSpPr/>
          <p:nvPr/>
        </p:nvSpPr>
        <p:spPr>
          <a:xfrm>
            <a:off x="6660234" y="1510147"/>
            <a:ext cx="1872208" cy="934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r>
              <a:rPr lang="en-AU" dirty="0" smtClean="0"/>
              <a:t>Prior knowledge and skills assessed</a:t>
            </a:r>
          </a:p>
        </p:txBody>
      </p:sp>
      <p:sp>
        <p:nvSpPr>
          <p:cNvPr id="21" name="Rectangle 20"/>
          <p:cNvSpPr/>
          <p:nvPr/>
        </p:nvSpPr>
        <p:spPr>
          <a:xfrm>
            <a:off x="378652" y="3160065"/>
            <a:ext cx="2033108" cy="1113304"/>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r>
              <a:rPr lang="en-AU" dirty="0" smtClean="0"/>
              <a:t>Provide a range of representations and strategies</a:t>
            </a:r>
          </a:p>
        </p:txBody>
      </p:sp>
      <p:sp>
        <p:nvSpPr>
          <p:cNvPr id="22" name="Rectangle 21"/>
          <p:cNvSpPr/>
          <p:nvPr/>
        </p:nvSpPr>
        <p:spPr>
          <a:xfrm>
            <a:off x="388422" y="1588950"/>
            <a:ext cx="2023339" cy="93442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r>
              <a:rPr lang="en-AU" dirty="0" smtClean="0"/>
              <a:t>Identify Student Numeracy Skills and Concepts</a:t>
            </a:r>
          </a:p>
        </p:txBody>
      </p:sp>
      <p:cxnSp>
        <p:nvCxnSpPr>
          <p:cNvPr id="27" name="Straight Connector 26"/>
          <p:cNvCxnSpPr/>
          <p:nvPr/>
        </p:nvCxnSpPr>
        <p:spPr>
          <a:xfrm>
            <a:off x="2555778" y="3847719"/>
            <a:ext cx="1540891" cy="0"/>
          </a:xfrm>
          <a:prstGeom prst="line">
            <a:avLst/>
          </a:prstGeom>
          <a:ln w="12700">
            <a:solidFill>
              <a:schemeClr val="tx2"/>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5035741" y="1977355"/>
            <a:ext cx="1540891" cy="0"/>
          </a:xfrm>
          <a:prstGeom prst="line">
            <a:avLst/>
          </a:prstGeom>
          <a:ln w="12700">
            <a:solidFill>
              <a:schemeClr val="accent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graphicFrame>
        <p:nvGraphicFramePr>
          <p:cNvPr id="33" name="Chart 32"/>
          <p:cNvGraphicFramePr/>
          <p:nvPr>
            <p:extLst>
              <p:ext uri="{D42A27DB-BD31-4B8C-83A1-F6EECF244321}">
                <p14:modId xmlns:p14="http://schemas.microsoft.com/office/powerpoint/2010/main" val="3960291740"/>
              </p:ext>
            </p:extLst>
          </p:nvPr>
        </p:nvGraphicFramePr>
        <p:xfrm>
          <a:off x="6876257" y="3061856"/>
          <a:ext cx="1866359" cy="1063041"/>
        </p:xfrm>
        <a:graphic>
          <a:graphicData uri="http://schemas.openxmlformats.org/drawingml/2006/chart">
            <c:chart xmlns:c="http://schemas.openxmlformats.org/drawingml/2006/chart" xmlns:r="http://schemas.openxmlformats.org/officeDocument/2006/relationships" r:id="rId4"/>
          </a:graphicData>
        </a:graphic>
      </p:graphicFrame>
      <p:grpSp>
        <p:nvGrpSpPr>
          <p:cNvPr id="23" name="Group 22"/>
          <p:cNvGrpSpPr/>
          <p:nvPr/>
        </p:nvGrpSpPr>
        <p:grpSpPr>
          <a:xfrm>
            <a:off x="4096667" y="2375354"/>
            <a:ext cx="418146" cy="920667"/>
            <a:chOff x="835025" y="2925200"/>
            <a:chExt cx="534987" cy="1177926"/>
          </a:xfrm>
          <a:solidFill>
            <a:srgbClr val="00ABC3">
              <a:alpha val="69804"/>
            </a:srgbClr>
          </a:solidFill>
        </p:grpSpPr>
        <p:sp>
          <p:nvSpPr>
            <p:cNvPr id="25" name="Freeform 7"/>
            <p:cNvSpPr>
              <a:spLocks/>
            </p:cNvSpPr>
            <p:nvPr/>
          </p:nvSpPr>
          <p:spPr bwMode="auto">
            <a:xfrm>
              <a:off x="835025" y="3266513"/>
              <a:ext cx="534987" cy="836613"/>
            </a:xfrm>
            <a:custGeom>
              <a:avLst/>
              <a:gdLst>
                <a:gd name="T0" fmla="*/ 142 w 143"/>
                <a:gd name="T1" fmla="*/ 98 h 223"/>
                <a:gd name="T2" fmla="*/ 121 w 143"/>
                <a:gd name="T3" fmla="*/ 15 h 223"/>
                <a:gd name="T4" fmla="*/ 111 w 143"/>
                <a:gd name="T5" fmla="*/ 3 h 223"/>
                <a:gd name="T6" fmla="*/ 100 w 143"/>
                <a:gd name="T7" fmla="*/ 0 h 223"/>
                <a:gd name="T8" fmla="*/ 43 w 143"/>
                <a:gd name="T9" fmla="*/ 0 h 223"/>
                <a:gd name="T10" fmla="*/ 24 w 143"/>
                <a:gd name="T11" fmla="*/ 11 h 223"/>
                <a:gd name="T12" fmla="*/ 24 w 143"/>
                <a:gd name="T13" fmla="*/ 11 h 223"/>
                <a:gd name="T14" fmla="*/ 24 w 143"/>
                <a:gd name="T15" fmla="*/ 12 h 223"/>
                <a:gd name="T16" fmla="*/ 23 w 143"/>
                <a:gd name="T17" fmla="*/ 13 h 223"/>
                <a:gd name="T18" fmla="*/ 23 w 143"/>
                <a:gd name="T19" fmla="*/ 13 h 223"/>
                <a:gd name="T20" fmla="*/ 22 w 143"/>
                <a:gd name="T21" fmla="*/ 15 h 223"/>
                <a:gd name="T22" fmla="*/ 22 w 143"/>
                <a:gd name="T23" fmla="*/ 16 h 223"/>
                <a:gd name="T24" fmla="*/ 22 w 143"/>
                <a:gd name="T25" fmla="*/ 16 h 223"/>
                <a:gd name="T26" fmla="*/ 1 w 143"/>
                <a:gd name="T27" fmla="*/ 99 h 223"/>
                <a:gd name="T28" fmla="*/ 8 w 143"/>
                <a:gd name="T29" fmla="*/ 110 h 223"/>
                <a:gd name="T30" fmla="*/ 19 w 143"/>
                <a:gd name="T31" fmla="*/ 103 h 223"/>
                <a:gd name="T32" fmla="*/ 37 w 143"/>
                <a:gd name="T33" fmla="*/ 34 h 223"/>
                <a:gd name="T34" fmla="*/ 40 w 143"/>
                <a:gd name="T35" fmla="*/ 32 h 223"/>
                <a:gd name="T36" fmla="*/ 42 w 143"/>
                <a:gd name="T37" fmla="*/ 36 h 223"/>
                <a:gd name="T38" fmla="*/ 16 w 143"/>
                <a:gd name="T39" fmla="*/ 141 h 223"/>
                <a:gd name="T40" fmla="*/ 43 w 143"/>
                <a:gd name="T41" fmla="*/ 141 h 223"/>
                <a:gd name="T42" fmla="*/ 43 w 143"/>
                <a:gd name="T43" fmla="*/ 211 h 223"/>
                <a:gd name="T44" fmla="*/ 55 w 143"/>
                <a:gd name="T45" fmla="*/ 223 h 223"/>
                <a:gd name="T46" fmla="*/ 67 w 143"/>
                <a:gd name="T47" fmla="*/ 211 h 223"/>
                <a:gd name="T48" fmla="*/ 67 w 143"/>
                <a:gd name="T49" fmla="*/ 141 h 223"/>
                <a:gd name="T50" fmla="*/ 77 w 143"/>
                <a:gd name="T51" fmla="*/ 141 h 223"/>
                <a:gd name="T52" fmla="*/ 77 w 143"/>
                <a:gd name="T53" fmla="*/ 211 h 223"/>
                <a:gd name="T54" fmla="*/ 89 w 143"/>
                <a:gd name="T55" fmla="*/ 223 h 223"/>
                <a:gd name="T56" fmla="*/ 101 w 143"/>
                <a:gd name="T57" fmla="*/ 211 h 223"/>
                <a:gd name="T58" fmla="*/ 101 w 143"/>
                <a:gd name="T59" fmla="*/ 141 h 223"/>
                <a:gd name="T60" fmla="*/ 128 w 143"/>
                <a:gd name="T61" fmla="*/ 141 h 223"/>
                <a:gd name="T62" fmla="*/ 101 w 143"/>
                <a:gd name="T63" fmla="*/ 35 h 223"/>
                <a:gd name="T64" fmla="*/ 103 w 143"/>
                <a:gd name="T65" fmla="*/ 31 h 223"/>
                <a:gd name="T66" fmla="*/ 107 w 143"/>
                <a:gd name="T67" fmla="*/ 33 h 223"/>
                <a:gd name="T68" fmla="*/ 124 w 143"/>
                <a:gd name="T69" fmla="*/ 102 h 223"/>
                <a:gd name="T70" fmla="*/ 135 w 143"/>
                <a:gd name="T71" fmla="*/ 109 h 223"/>
                <a:gd name="T72" fmla="*/ 142 w 143"/>
                <a:gd name="T73" fmla="*/ 9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3" h="223">
                  <a:moveTo>
                    <a:pt x="142" y="98"/>
                  </a:moveTo>
                  <a:cubicBezTo>
                    <a:pt x="121" y="15"/>
                    <a:pt x="121" y="15"/>
                    <a:pt x="121" y="15"/>
                  </a:cubicBezTo>
                  <a:cubicBezTo>
                    <a:pt x="120" y="9"/>
                    <a:pt x="116" y="5"/>
                    <a:pt x="111" y="3"/>
                  </a:cubicBezTo>
                  <a:cubicBezTo>
                    <a:pt x="108" y="1"/>
                    <a:pt x="104" y="0"/>
                    <a:pt x="100" y="0"/>
                  </a:cubicBezTo>
                  <a:cubicBezTo>
                    <a:pt x="43" y="0"/>
                    <a:pt x="43" y="0"/>
                    <a:pt x="43" y="0"/>
                  </a:cubicBezTo>
                  <a:cubicBezTo>
                    <a:pt x="35" y="0"/>
                    <a:pt x="28" y="4"/>
                    <a:pt x="24" y="11"/>
                  </a:cubicBezTo>
                  <a:cubicBezTo>
                    <a:pt x="24" y="11"/>
                    <a:pt x="24" y="11"/>
                    <a:pt x="24" y="11"/>
                  </a:cubicBezTo>
                  <a:cubicBezTo>
                    <a:pt x="24" y="11"/>
                    <a:pt x="24" y="12"/>
                    <a:pt x="24" y="12"/>
                  </a:cubicBezTo>
                  <a:cubicBezTo>
                    <a:pt x="23" y="12"/>
                    <a:pt x="23" y="13"/>
                    <a:pt x="23" y="13"/>
                  </a:cubicBezTo>
                  <a:cubicBezTo>
                    <a:pt x="23" y="13"/>
                    <a:pt x="23" y="13"/>
                    <a:pt x="23" y="13"/>
                  </a:cubicBezTo>
                  <a:cubicBezTo>
                    <a:pt x="23" y="14"/>
                    <a:pt x="23" y="14"/>
                    <a:pt x="22" y="15"/>
                  </a:cubicBezTo>
                  <a:cubicBezTo>
                    <a:pt x="22" y="15"/>
                    <a:pt x="22" y="16"/>
                    <a:pt x="22" y="16"/>
                  </a:cubicBezTo>
                  <a:cubicBezTo>
                    <a:pt x="22" y="16"/>
                    <a:pt x="22" y="16"/>
                    <a:pt x="22" y="16"/>
                  </a:cubicBezTo>
                  <a:cubicBezTo>
                    <a:pt x="1" y="99"/>
                    <a:pt x="1" y="99"/>
                    <a:pt x="1" y="99"/>
                  </a:cubicBezTo>
                  <a:cubicBezTo>
                    <a:pt x="0" y="104"/>
                    <a:pt x="3" y="109"/>
                    <a:pt x="8" y="110"/>
                  </a:cubicBezTo>
                  <a:cubicBezTo>
                    <a:pt x="13" y="111"/>
                    <a:pt x="18" y="108"/>
                    <a:pt x="19" y="103"/>
                  </a:cubicBezTo>
                  <a:cubicBezTo>
                    <a:pt x="37" y="34"/>
                    <a:pt x="37" y="34"/>
                    <a:pt x="37" y="34"/>
                  </a:cubicBezTo>
                  <a:cubicBezTo>
                    <a:pt x="37" y="33"/>
                    <a:pt x="39" y="32"/>
                    <a:pt x="40" y="32"/>
                  </a:cubicBezTo>
                  <a:cubicBezTo>
                    <a:pt x="42" y="33"/>
                    <a:pt x="43" y="34"/>
                    <a:pt x="42" y="36"/>
                  </a:cubicBezTo>
                  <a:cubicBezTo>
                    <a:pt x="16" y="141"/>
                    <a:pt x="16" y="141"/>
                    <a:pt x="16" y="141"/>
                  </a:cubicBezTo>
                  <a:cubicBezTo>
                    <a:pt x="43" y="141"/>
                    <a:pt x="43" y="141"/>
                    <a:pt x="43" y="141"/>
                  </a:cubicBezTo>
                  <a:cubicBezTo>
                    <a:pt x="43" y="211"/>
                    <a:pt x="43" y="211"/>
                    <a:pt x="43" y="211"/>
                  </a:cubicBezTo>
                  <a:cubicBezTo>
                    <a:pt x="43" y="217"/>
                    <a:pt x="49" y="223"/>
                    <a:pt x="55" y="223"/>
                  </a:cubicBezTo>
                  <a:cubicBezTo>
                    <a:pt x="62" y="223"/>
                    <a:pt x="67" y="217"/>
                    <a:pt x="67" y="211"/>
                  </a:cubicBezTo>
                  <a:cubicBezTo>
                    <a:pt x="67" y="141"/>
                    <a:pt x="67" y="141"/>
                    <a:pt x="67" y="141"/>
                  </a:cubicBezTo>
                  <a:cubicBezTo>
                    <a:pt x="77" y="141"/>
                    <a:pt x="77" y="141"/>
                    <a:pt x="77" y="141"/>
                  </a:cubicBezTo>
                  <a:cubicBezTo>
                    <a:pt x="77" y="211"/>
                    <a:pt x="77" y="211"/>
                    <a:pt x="77" y="211"/>
                  </a:cubicBezTo>
                  <a:cubicBezTo>
                    <a:pt x="77" y="217"/>
                    <a:pt x="82" y="223"/>
                    <a:pt x="89" y="223"/>
                  </a:cubicBezTo>
                  <a:cubicBezTo>
                    <a:pt x="95" y="223"/>
                    <a:pt x="101" y="217"/>
                    <a:pt x="101" y="211"/>
                  </a:cubicBezTo>
                  <a:cubicBezTo>
                    <a:pt x="101" y="141"/>
                    <a:pt x="101" y="141"/>
                    <a:pt x="101" y="141"/>
                  </a:cubicBezTo>
                  <a:cubicBezTo>
                    <a:pt x="128" y="141"/>
                    <a:pt x="128" y="141"/>
                    <a:pt x="128" y="141"/>
                  </a:cubicBezTo>
                  <a:cubicBezTo>
                    <a:pt x="101" y="35"/>
                    <a:pt x="101" y="35"/>
                    <a:pt x="101" y="35"/>
                  </a:cubicBezTo>
                  <a:cubicBezTo>
                    <a:pt x="101" y="33"/>
                    <a:pt x="102" y="32"/>
                    <a:pt x="103" y="31"/>
                  </a:cubicBezTo>
                  <a:cubicBezTo>
                    <a:pt x="105" y="31"/>
                    <a:pt x="106" y="32"/>
                    <a:pt x="107" y="33"/>
                  </a:cubicBezTo>
                  <a:cubicBezTo>
                    <a:pt x="124" y="102"/>
                    <a:pt x="124" y="102"/>
                    <a:pt x="124" y="102"/>
                  </a:cubicBezTo>
                  <a:cubicBezTo>
                    <a:pt x="125" y="107"/>
                    <a:pt x="130" y="110"/>
                    <a:pt x="135" y="109"/>
                  </a:cubicBezTo>
                  <a:cubicBezTo>
                    <a:pt x="140" y="108"/>
                    <a:pt x="143" y="103"/>
                    <a:pt x="142" y="9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sp>
          <p:nvSpPr>
            <p:cNvPr id="26" name="Freeform 9"/>
            <p:cNvSpPr>
              <a:spLocks/>
            </p:cNvSpPr>
            <p:nvPr/>
          </p:nvSpPr>
          <p:spPr bwMode="auto">
            <a:xfrm>
              <a:off x="893763" y="2925200"/>
              <a:ext cx="415925" cy="319088"/>
            </a:xfrm>
            <a:custGeom>
              <a:avLst/>
              <a:gdLst>
                <a:gd name="T0" fmla="*/ 99 w 111"/>
                <a:gd name="T1" fmla="*/ 41 h 85"/>
                <a:gd name="T2" fmla="*/ 99 w 111"/>
                <a:gd name="T3" fmla="*/ 25 h 85"/>
                <a:gd name="T4" fmla="*/ 111 w 111"/>
                <a:gd name="T5" fmla="*/ 21 h 85"/>
                <a:gd name="T6" fmla="*/ 56 w 111"/>
                <a:gd name="T7" fmla="*/ 0 h 85"/>
                <a:gd name="T8" fmla="*/ 0 w 111"/>
                <a:gd name="T9" fmla="*/ 21 h 85"/>
                <a:gd name="T10" fmla="*/ 27 w 111"/>
                <a:gd name="T11" fmla="*/ 31 h 85"/>
                <a:gd name="T12" fmla="*/ 27 w 111"/>
                <a:gd name="T13" fmla="*/ 44 h 85"/>
                <a:gd name="T14" fmla="*/ 31 w 111"/>
                <a:gd name="T15" fmla="*/ 43 h 85"/>
                <a:gd name="T16" fmla="*/ 28 w 111"/>
                <a:gd name="T17" fmla="*/ 57 h 85"/>
                <a:gd name="T18" fmla="*/ 56 w 111"/>
                <a:gd name="T19" fmla="*/ 85 h 85"/>
                <a:gd name="T20" fmla="*/ 84 w 111"/>
                <a:gd name="T21" fmla="*/ 57 h 85"/>
                <a:gd name="T22" fmla="*/ 80 w 111"/>
                <a:gd name="T23" fmla="*/ 43 h 85"/>
                <a:gd name="T24" fmla="*/ 84 w 111"/>
                <a:gd name="T25" fmla="*/ 44 h 85"/>
                <a:gd name="T26" fmla="*/ 84 w 111"/>
                <a:gd name="T27" fmla="*/ 31 h 85"/>
                <a:gd name="T28" fmla="*/ 95 w 111"/>
                <a:gd name="T29" fmla="*/ 27 h 85"/>
                <a:gd name="T30" fmla="*/ 95 w 111"/>
                <a:gd name="T31" fmla="*/ 41 h 85"/>
                <a:gd name="T32" fmla="*/ 92 w 111"/>
                <a:gd name="T33" fmla="*/ 45 h 85"/>
                <a:gd name="T34" fmla="*/ 92 w 111"/>
                <a:gd name="T35" fmla="*/ 54 h 85"/>
                <a:gd name="T36" fmla="*/ 102 w 111"/>
                <a:gd name="T37" fmla="*/ 54 h 85"/>
                <a:gd name="T38" fmla="*/ 102 w 111"/>
                <a:gd name="T39" fmla="*/ 45 h 85"/>
                <a:gd name="T40" fmla="*/ 99 w 111"/>
                <a:gd name="T41" fmla="*/ 4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1" h="85">
                  <a:moveTo>
                    <a:pt x="99" y="41"/>
                  </a:moveTo>
                  <a:cubicBezTo>
                    <a:pt x="99" y="25"/>
                    <a:pt x="99" y="25"/>
                    <a:pt x="99" y="25"/>
                  </a:cubicBezTo>
                  <a:cubicBezTo>
                    <a:pt x="111" y="21"/>
                    <a:pt x="111" y="21"/>
                    <a:pt x="111" y="21"/>
                  </a:cubicBezTo>
                  <a:cubicBezTo>
                    <a:pt x="56" y="0"/>
                    <a:pt x="56" y="0"/>
                    <a:pt x="56" y="0"/>
                  </a:cubicBezTo>
                  <a:cubicBezTo>
                    <a:pt x="0" y="21"/>
                    <a:pt x="0" y="21"/>
                    <a:pt x="0" y="21"/>
                  </a:cubicBezTo>
                  <a:cubicBezTo>
                    <a:pt x="27" y="31"/>
                    <a:pt x="27" y="31"/>
                    <a:pt x="27" y="31"/>
                  </a:cubicBezTo>
                  <a:cubicBezTo>
                    <a:pt x="27" y="44"/>
                    <a:pt x="27" y="44"/>
                    <a:pt x="27" y="44"/>
                  </a:cubicBezTo>
                  <a:cubicBezTo>
                    <a:pt x="29" y="43"/>
                    <a:pt x="30" y="43"/>
                    <a:pt x="31" y="43"/>
                  </a:cubicBezTo>
                  <a:cubicBezTo>
                    <a:pt x="29" y="47"/>
                    <a:pt x="28" y="51"/>
                    <a:pt x="28" y="57"/>
                  </a:cubicBezTo>
                  <a:cubicBezTo>
                    <a:pt x="28" y="72"/>
                    <a:pt x="40" y="85"/>
                    <a:pt x="56" y="85"/>
                  </a:cubicBezTo>
                  <a:cubicBezTo>
                    <a:pt x="71" y="85"/>
                    <a:pt x="84" y="72"/>
                    <a:pt x="84" y="57"/>
                  </a:cubicBezTo>
                  <a:cubicBezTo>
                    <a:pt x="84" y="51"/>
                    <a:pt x="82" y="47"/>
                    <a:pt x="80" y="43"/>
                  </a:cubicBezTo>
                  <a:cubicBezTo>
                    <a:pt x="81" y="43"/>
                    <a:pt x="83" y="43"/>
                    <a:pt x="84" y="44"/>
                  </a:cubicBezTo>
                  <a:cubicBezTo>
                    <a:pt x="84" y="31"/>
                    <a:pt x="84" y="31"/>
                    <a:pt x="84" y="31"/>
                  </a:cubicBezTo>
                  <a:cubicBezTo>
                    <a:pt x="95" y="27"/>
                    <a:pt x="95" y="27"/>
                    <a:pt x="95" y="27"/>
                  </a:cubicBezTo>
                  <a:cubicBezTo>
                    <a:pt x="95" y="41"/>
                    <a:pt x="95" y="41"/>
                    <a:pt x="95" y="41"/>
                  </a:cubicBezTo>
                  <a:cubicBezTo>
                    <a:pt x="93" y="42"/>
                    <a:pt x="92" y="44"/>
                    <a:pt x="92" y="45"/>
                  </a:cubicBezTo>
                  <a:cubicBezTo>
                    <a:pt x="92" y="54"/>
                    <a:pt x="92" y="54"/>
                    <a:pt x="92" y="54"/>
                  </a:cubicBezTo>
                  <a:cubicBezTo>
                    <a:pt x="102" y="54"/>
                    <a:pt x="102" y="54"/>
                    <a:pt x="102" y="54"/>
                  </a:cubicBezTo>
                  <a:cubicBezTo>
                    <a:pt x="102" y="45"/>
                    <a:pt x="102" y="45"/>
                    <a:pt x="102" y="45"/>
                  </a:cubicBezTo>
                  <a:cubicBezTo>
                    <a:pt x="102" y="44"/>
                    <a:pt x="101" y="42"/>
                    <a:pt x="9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AU" dirty="0"/>
            </a:p>
          </p:txBody>
        </p:sp>
      </p:grpSp>
      <p:pic>
        <p:nvPicPr>
          <p:cNvPr id="28" name="Picture 2"/>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4467665" y="2403107"/>
            <a:ext cx="638175" cy="981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Rectangle 28"/>
          <p:cNvSpPr/>
          <p:nvPr/>
        </p:nvSpPr>
        <p:spPr>
          <a:xfrm>
            <a:off x="6891828" y="3087646"/>
            <a:ext cx="1872208" cy="118572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r>
              <a:rPr lang="en-AU" dirty="0" smtClean="0"/>
              <a:t>Assess Numeracy skills and content within a context </a:t>
            </a:r>
          </a:p>
        </p:txBody>
      </p:sp>
      <p:cxnSp>
        <p:nvCxnSpPr>
          <p:cNvPr id="30" name="Straight Connector 29"/>
          <p:cNvCxnSpPr/>
          <p:nvPr/>
        </p:nvCxnSpPr>
        <p:spPr>
          <a:xfrm>
            <a:off x="5414490" y="3296021"/>
            <a:ext cx="1389760" cy="0"/>
          </a:xfrm>
          <a:prstGeom prst="line">
            <a:avLst/>
          </a:prstGeom>
          <a:ln w="12700">
            <a:solidFill>
              <a:schemeClr val="accent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2953924" y="4152254"/>
            <a:ext cx="3121778" cy="85639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r>
              <a:rPr lang="en-AU" dirty="0" smtClean="0"/>
              <a:t>Provide authentic numeracy activities for students to engage in and think about </a:t>
            </a:r>
          </a:p>
        </p:txBody>
      </p:sp>
    </p:spTree>
    <p:extLst>
      <p:ext uri="{BB962C8B-B14F-4D97-AF65-F5344CB8AC3E}">
        <p14:creationId xmlns:p14="http://schemas.microsoft.com/office/powerpoint/2010/main" val="16241644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2000" dirty="0">
                <a:latin typeface="Calibri" panose="020F0502020204030204" pitchFamily="34" charset="0"/>
              </a:rPr>
              <a:t>Numeracy across the curriculum - Course</a:t>
            </a:r>
            <a:endParaRPr lang="en-AU" sz="2000" dirty="0">
              <a:latin typeface="Calibri" panose="020F0502020204030204" pitchFamily="34" charset="0"/>
            </a:endParaRPr>
          </a:p>
        </p:txBody>
      </p:sp>
      <p:sp>
        <p:nvSpPr>
          <p:cNvPr id="3" name="Date Placeholder 2"/>
          <p:cNvSpPr>
            <a:spLocks noGrp="1"/>
          </p:cNvSpPr>
          <p:nvPr>
            <p:ph type="dt" sz="half" idx="10"/>
          </p:nvPr>
        </p:nvSpPr>
        <p:spPr/>
        <p:txBody>
          <a:bodyPr/>
          <a:lstStyle/>
          <a:p>
            <a:fld id="{F776A20C-A397-46E0-93A2-33AF0BDEDE49}" type="datetime4">
              <a:rPr lang="en-AU" smtClean="0"/>
              <a:t>25 July 2017</a:t>
            </a:fld>
            <a:endParaRPr lang="en-AU" dirty="0"/>
          </a:p>
        </p:txBody>
      </p:sp>
      <p:sp>
        <p:nvSpPr>
          <p:cNvPr id="4" name="Footer Placeholder 3"/>
          <p:cNvSpPr>
            <a:spLocks noGrp="1"/>
          </p:cNvSpPr>
          <p:nvPr>
            <p:ph type="ftr" sz="quarter" idx="11"/>
          </p:nvPr>
        </p:nvSpPr>
        <p:spPr>
          <a:xfrm>
            <a:off x="395538" y="4749627"/>
            <a:ext cx="3168350" cy="273844"/>
          </a:xfrm>
        </p:spPr>
        <p:txBody>
          <a:bodyPr/>
          <a:lstStyle/>
          <a:p>
            <a:r>
              <a:rPr lang="en-AU" dirty="0" smtClean="0"/>
              <a:t>© NSW Department of Education | </a:t>
            </a:r>
            <a:r>
              <a:rPr lang="en-AU" dirty="0" smtClean="0"/>
              <a:t>Numeracy Across the Curriculum </a:t>
            </a:r>
            <a:endParaRPr lang="en-AU" dirty="0"/>
          </a:p>
        </p:txBody>
      </p:sp>
      <p:sp>
        <p:nvSpPr>
          <p:cNvPr id="5" name="Slide Number Placeholder 4"/>
          <p:cNvSpPr>
            <a:spLocks noGrp="1"/>
          </p:cNvSpPr>
          <p:nvPr>
            <p:ph type="sldNum" sz="quarter" idx="12"/>
          </p:nvPr>
        </p:nvSpPr>
        <p:spPr/>
        <p:txBody>
          <a:bodyPr/>
          <a:lstStyle/>
          <a:p>
            <a:r>
              <a:rPr lang="en-AU" smtClean="0"/>
              <a:t>Page </a:t>
            </a:r>
            <a:fld id="{4A2A1DA9-8CAF-4BCA-B496-545B076AED2D}" type="slidenum">
              <a:rPr lang="en-AU" smtClean="0"/>
              <a:pPr/>
              <a:t>31</a:t>
            </a:fld>
            <a:endParaRPr lang="en-AU" dirty="0"/>
          </a:p>
        </p:txBody>
      </p:sp>
      <p:pic>
        <p:nvPicPr>
          <p:cNvPr id="1026" name="Picture 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3563" y="1022662"/>
            <a:ext cx="4926669" cy="37497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6876256" y="1851670"/>
            <a:ext cx="1944216" cy="1107996"/>
          </a:xfrm>
          <a:prstGeom prst="rect">
            <a:avLst/>
          </a:prstGeom>
          <a:noFill/>
        </p:spPr>
        <p:txBody>
          <a:bodyPr wrap="square" rtlCol="0">
            <a:spAutoFit/>
          </a:bodyPr>
          <a:lstStyle/>
          <a:p>
            <a:r>
              <a:rPr lang="en-AU" sz="2200" dirty="0">
                <a:solidFill>
                  <a:srgbClr val="394A59"/>
                </a:solidFill>
                <a:latin typeface="Calibri"/>
                <a:ea typeface="MS PGothic" pitchFamily="34" charset="-128"/>
              </a:rPr>
              <a:t>Online 5 </a:t>
            </a:r>
            <a:r>
              <a:rPr lang="en-AU" sz="2200" dirty="0" smtClean="0">
                <a:solidFill>
                  <a:srgbClr val="394A59"/>
                </a:solidFill>
                <a:latin typeface="Calibri"/>
                <a:ea typeface="MS PGothic" pitchFamily="34" charset="-128"/>
              </a:rPr>
              <a:t>hours Accredited Course</a:t>
            </a:r>
            <a:endParaRPr lang="en-AU" sz="2200" dirty="0">
              <a:solidFill>
                <a:srgbClr val="394A59"/>
              </a:solidFill>
              <a:latin typeface="Calibri"/>
              <a:ea typeface="MS PGothic" pitchFamily="34" charset="-128"/>
            </a:endParaRPr>
          </a:p>
        </p:txBody>
      </p:sp>
    </p:spTree>
    <p:extLst>
      <p:ext uri="{BB962C8B-B14F-4D97-AF65-F5344CB8AC3E}">
        <p14:creationId xmlns:p14="http://schemas.microsoft.com/office/powerpoint/2010/main" val="399641224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2000" dirty="0">
                <a:latin typeface="Calibri" panose="020F0502020204030204" pitchFamily="34" charset="0"/>
              </a:rPr>
              <a:t>Mathematics diagnostic tasks</a:t>
            </a:r>
            <a:endParaRPr lang="en-AU" sz="2000" dirty="0">
              <a:latin typeface="Calibri" panose="020F0502020204030204" pitchFamily="34" charset="0"/>
            </a:endParaRPr>
          </a:p>
        </p:txBody>
      </p:sp>
      <p:sp>
        <p:nvSpPr>
          <p:cNvPr id="3" name="Date Placeholder 2"/>
          <p:cNvSpPr>
            <a:spLocks noGrp="1"/>
          </p:cNvSpPr>
          <p:nvPr>
            <p:ph type="dt" sz="half" idx="10"/>
          </p:nvPr>
        </p:nvSpPr>
        <p:spPr/>
        <p:txBody>
          <a:bodyPr/>
          <a:lstStyle/>
          <a:p>
            <a:fld id="{F776A20C-A397-46E0-93A2-33AF0BDEDE49}" type="datetime4">
              <a:rPr lang="en-AU" smtClean="0"/>
              <a:t>25 July 2017</a:t>
            </a:fld>
            <a:endParaRPr lang="en-AU" dirty="0"/>
          </a:p>
        </p:txBody>
      </p:sp>
      <p:sp>
        <p:nvSpPr>
          <p:cNvPr id="4" name="Footer Placeholder 3"/>
          <p:cNvSpPr>
            <a:spLocks noGrp="1"/>
          </p:cNvSpPr>
          <p:nvPr>
            <p:ph type="ftr" sz="quarter" idx="11"/>
          </p:nvPr>
        </p:nvSpPr>
        <p:spPr/>
        <p:txBody>
          <a:bodyPr/>
          <a:lstStyle/>
          <a:p>
            <a:r>
              <a:rPr lang="en-AU" dirty="0" smtClean="0"/>
              <a:t>© NSW Department of Education | </a:t>
            </a:r>
            <a:r>
              <a:rPr lang="en-AU" dirty="0" smtClean="0"/>
              <a:t>Mathematics Diagnostic Tasks</a:t>
            </a:r>
            <a:endParaRPr lang="en-AU" dirty="0"/>
          </a:p>
        </p:txBody>
      </p:sp>
      <p:sp>
        <p:nvSpPr>
          <p:cNvPr id="5" name="Slide Number Placeholder 4"/>
          <p:cNvSpPr>
            <a:spLocks noGrp="1"/>
          </p:cNvSpPr>
          <p:nvPr>
            <p:ph type="sldNum" sz="quarter" idx="12"/>
          </p:nvPr>
        </p:nvSpPr>
        <p:spPr/>
        <p:txBody>
          <a:bodyPr/>
          <a:lstStyle/>
          <a:p>
            <a:r>
              <a:rPr lang="en-AU" dirty="0" smtClean="0"/>
              <a:t>Page </a:t>
            </a:r>
            <a:fld id="{4A2A1DA9-8CAF-4BCA-B496-545B076AED2D}" type="slidenum">
              <a:rPr lang="en-AU" smtClean="0"/>
              <a:pPr/>
              <a:t>32</a:t>
            </a:fld>
            <a:endParaRPr lang="en-AU" dirty="0"/>
          </a:p>
        </p:txBody>
      </p:sp>
      <p:grpSp>
        <p:nvGrpSpPr>
          <p:cNvPr id="8" name="Group 7"/>
          <p:cNvGrpSpPr/>
          <p:nvPr/>
        </p:nvGrpSpPr>
        <p:grpSpPr>
          <a:xfrm>
            <a:off x="251520" y="1048891"/>
            <a:ext cx="8405350" cy="2933700"/>
            <a:chOff x="251520" y="1048891"/>
            <a:chExt cx="8405350" cy="293370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096516"/>
              <a:ext cx="2114550" cy="2886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6070" y="1096515"/>
              <a:ext cx="2070853" cy="28860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6345" y="1048891"/>
              <a:ext cx="2095500" cy="2933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1845" y="1077466"/>
              <a:ext cx="2105025" cy="2905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9" name="TextBox 8"/>
          <p:cNvSpPr txBox="1"/>
          <p:nvPr/>
        </p:nvSpPr>
        <p:spPr>
          <a:xfrm>
            <a:off x="3505200" y="4145235"/>
            <a:ext cx="2880320" cy="369332"/>
          </a:xfrm>
          <a:prstGeom prst="rect">
            <a:avLst/>
          </a:prstGeom>
          <a:noFill/>
        </p:spPr>
        <p:txBody>
          <a:bodyPr wrap="square" rtlCol="0">
            <a:spAutoFit/>
          </a:bodyPr>
          <a:lstStyle/>
          <a:p>
            <a:r>
              <a:rPr lang="en-AU" dirty="0" smtClean="0">
                <a:hlinkClick r:id="rId6"/>
              </a:rPr>
              <a:t>Download a copy</a:t>
            </a:r>
            <a:endParaRPr lang="en-AU" dirty="0"/>
          </a:p>
        </p:txBody>
      </p:sp>
    </p:spTree>
    <p:extLst>
      <p:ext uri="{BB962C8B-B14F-4D97-AF65-F5344CB8AC3E}">
        <p14:creationId xmlns:p14="http://schemas.microsoft.com/office/powerpoint/2010/main" val="37290418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2000" dirty="0">
                <a:latin typeface="Calibri" panose="020F0502020204030204" pitchFamily="34" charset="0"/>
              </a:rPr>
              <a:t>Numeracy strategies for students</a:t>
            </a:r>
            <a:endParaRPr lang="en-AU" sz="2000" dirty="0">
              <a:latin typeface="Calibri" panose="020F0502020204030204" pitchFamily="34" charset="0"/>
            </a:endParaRPr>
          </a:p>
        </p:txBody>
      </p:sp>
      <p:sp>
        <p:nvSpPr>
          <p:cNvPr id="3" name="Date Placeholder 2"/>
          <p:cNvSpPr>
            <a:spLocks noGrp="1"/>
          </p:cNvSpPr>
          <p:nvPr>
            <p:ph type="dt" sz="half" idx="10"/>
          </p:nvPr>
        </p:nvSpPr>
        <p:spPr/>
        <p:txBody>
          <a:bodyPr/>
          <a:lstStyle/>
          <a:p>
            <a:fld id="{F776A20C-A397-46E0-93A2-33AF0BDEDE49}" type="datetime4">
              <a:rPr lang="en-AU" smtClean="0"/>
              <a:t>25 July 2017</a:t>
            </a:fld>
            <a:endParaRPr lang="en-AU" dirty="0"/>
          </a:p>
        </p:txBody>
      </p:sp>
      <p:sp>
        <p:nvSpPr>
          <p:cNvPr id="4" name="Footer Placeholder 3"/>
          <p:cNvSpPr>
            <a:spLocks noGrp="1"/>
          </p:cNvSpPr>
          <p:nvPr>
            <p:ph type="ftr" sz="quarter" idx="11"/>
          </p:nvPr>
        </p:nvSpPr>
        <p:spPr/>
        <p:txBody>
          <a:bodyPr/>
          <a:lstStyle/>
          <a:p>
            <a:r>
              <a:rPr lang="en-AU" dirty="0" smtClean="0"/>
              <a:t>© NSW Department of Education | Numeracy</a:t>
            </a:r>
            <a:endParaRPr lang="en-AU" dirty="0"/>
          </a:p>
        </p:txBody>
      </p:sp>
      <p:sp>
        <p:nvSpPr>
          <p:cNvPr id="5" name="Slide Number Placeholder 4"/>
          <p:cNvSpPr>
            <a:spLocks noGrp="1"/>
          </p:cNvSpPr>
          <p:nvPr>
            <p:ph type="sldNum" sz="quarter" idx="12"/>
          </p:nvPr>
        </p:nvSpPr>
        <p:spPr/>
        <p:txBody>
          <a:bodyPr/>
          <a:lstStyle/>
          <a:p>
            <a:r>
              <a:rPr lang="en-AU" smtClean="0"/>
              <a:t>Page </a:t>
            </a:r>
            <a:fld id="{4A2A1DA9-8CAF-4BCA-B496-545B076AED2D}" type="slidenum">
              <a:rPr lang="en-AU" smtClean="0"/>
              <a:pPr/>
              <a:t>33</a:t>
            </a:fld>
            <a:endParaRPr lang="en-AU" dirty="0"/>
          </a:p>
        </p:txBody>
      </p:sp>
      <p:pic>
        <p:nvPicPr>
          <p:cNvPr id="4098" name="Picture 2">
            <a:hlinkClick r:id="rId2"/>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9445"/>
          <a:stretch/>
        </p:blipFill>
        <p:spPr bwMode="auto">
          <a:xfrm>
            <a:off x="395538" y="999167"/>
            <a:ext cx="4680520" cy="3703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62501" y="1191648"/>
            <a:ext cx="3715544" cy="6016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276592" y="1923678"/>
            <a:ext cx="3399865" cy="2401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330292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Mathematics Teaching Ideas </a:t>
            </a:r>
            <a:endParaRPr lang="en-AU" dirty="0"/>
          </a:p>
        </p:txBody>
      </p:sp>
      <p:sp>
        <p:nvSpPr>
          <p:cNvPr id="3" name="Date Placeholder 2"/>
          <p:cNvSpPr>
            <a:spLocks noGrp="1"/>
          </p:cNvSpPr>
          <p:nvPr>
            <p:ph type="dt" sz="half" idx="10"/>
          </p:nvPr>
        </p:nvSpPr>
        <p:spPr/>
        <p:txBody>
          <a:bodyPr/>
          <a:lstStyle/>
          <a:p>
            <a:fld id="{F776A20C-A397-46E0-93A2-33AF0BDEDE49}" type="datetime4">
              <a:rPr lang="en-AU" smtClean="0"/>
              <a:t>25 July 2017</a:t>
            </a:fld>
            <a:endParaRPr lang="en-AU" dirty="0"/>
          </a:p>
        </p:txBody>
      </p:sp>
      <p:sp>
        <p:nvSpPr>
          <p:cNvPr id="4" name="Footer Placeholder 3"/>
          <p:cNvSpPr>
            <a:spLocks noGrp="1"/>
          </p:cNvSpPr>
          <p:nvPr>
            <p:ph type="ftr" sz="quarter" idx="11"/>
          </p:nvPr>
        </p:nvSpPr>
        <p:spPr/>
        <p:txBody>
          <a:bodyPr/>
          <a:lstStyle/>
          <a:p>
            <a:r>
              <a:rPr lang="en-AU" smtClean="0"/>
              <a:t>© NSW Department of Education | Document title</a:t>
            </a:r>
            <a:endParaRPr lang="en-AU" dirty="0"/>
          </a:p>
        </p:txBody>
      </p:sp>
      <p:sp>
        <p:nvSpPr>
          <p:cNvPr id="5" name="Slide Number Placeholder 4"/>
          <p:cNvSpPr>
            <a:spLocks noGrp="1"/>
          </p:cNvSpPr>
          <p:nvPr>
            <p:ph type="sldNum" sz="quarter" idx="12"/>
          </p:nvPr>
        </p:nvSpPr>
        <p:spPr/>
        <p:txBody>
          <a:bodyPr/>
          <a:lstStyle/>
          <a:p>
            <a:r>
              <a:rPr lang="en-AU" smtClean="0"/>
              <a:t>Page </a:t>
            </a:r>
            <a:fld id="{4A2A1DA9-8CAF-4BCA-B496-545B076AED2D}" type="slidenum">
              <a:rPr lang="en-AU" smtClean="0"/>
              <a:pPr/>
              <a:t>34</a:t>
            </a:fld>
            <a:endParaRPr lang="en-AU" dirty="0"/>
          </a:p>
        </p:txBody>
      </p:sp>
      <p:pic>
        <p:nvPicPr>
          <p:cNvPr id="5123" name="Picture 3">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9087" y="1059582"/>
            <a:ext cx="6372225" cy="2209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4" name="Picture 4">
            <a:hlinkClick r:id="rId3"/>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3648" y="2762250"/>
            <a:ext cx="6448425" cy="2381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99993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8" y="267494"/>
            <a:ext cx="5976664" cy="709587"/>
          </a:xfrm>
        </p:spPr>
        <p:txBody>
          <a:bodyPr/>
          <a:lstStyle/>
          <a:p>
            <a:r>
              <a:rPr lang="en-AU" sz="2000" dirty="0">
                <a:latin typeface="Calibri" panose="020F0502020204030204" pitchFamily="34" charset="0"/>
              </a:rPr>
              <a:t>Numeracy is one of the General Capability </a:t>
            </a:r>
            <a:br>
              <a:rPr lang="en-AU" sz="2000" dirty="0">
                <a:latin typeface="Calibri" panose="020F0502020204030204" pitchFamily="34" charset="0"/>
              </a:rPr>
            </a:br>
            <a:r>
              <a:rPr lang="en-AU" sz="2000" dirty="0">
                <a:latin typeface="Calibri" panose="020F0502020204030204" pitchFamily="34" charset="0"/>
              </a:rPr>
              <a:t>explicitly addressed in the NSW Syllabuses</a:t>
            </a:r>
          </a:p>
        </p:txBody>
      </p:sp>
      <p:sp>
        <p:nvSpPr>
          <p:cNvPr id="4" name="Date Placeholder 3"/>
          <p:cNvSpPr>
            <a:spLocks noGrp="1"/>
          </p:cNvSpPr>
          <p:nvPr>
            <p:ph type="dt" sz="half" idx="10"/>
          </p:nvPr>
        </p:nvSpPr>
        <p:spPr/>
        <p:txBody>
          <a:bodyPr/>
          <a:lstStyle/>
          <a:p>
            <a:fld id="{F8D4658A-9A5A-4940-B74C-A75CDDC9FA23}" type="datetime4">
              <a:rPr lang="en-AU" smtClean="0"/>
              <a:t>25 July 2017</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r>
              <a:rPr lang="en-AU" dirty="0" smtClean="0"/>
              <a:t>Numeracy General Capability</a:t>
            </a:r>
            <a:endParaRPr lang="en-AU" dirty="0"/>
          </a:p>
        </p:txBody>
      </p:sp>
      <p:sp>
        <p:nvSpPr>
          <p:cNvPr id="6" name="Slide Number Placeholder 5"/>
          <p:cNvSpPr>
            <a:spLocks noGrp="1"/>
          </p:cNvSpPr>
          <p:nvPr>
            <p:ph type="sldNum" sz="quarter" idx="12"/>
          </p:nvPr>
        </p:nvSpPr>
        <p:spPr/>
        <p:txBody>
          <a:bodyPr/>
          <a:lstStyle/>
          <a:p>
            <a:r>
              <a:rPr lang="en-AU" dirty="0" smtClean="0"/>
              <a:t>Page </a:t>
            </a:r>
            <a:fld id="{4A2A1DA9-8CAF-4BCA-B496-545B076AED2D}" type="slidenum">
              <a:rPr lang="en-AU" smtClean="0"/>
              <a:pPr/>
              <a:t>4</a:t>
            </a:fld>
            <a:endParaRPr lang="en-AU" dirty="0"/>
          </a:p>
        </p:txBody>
      </p:sp>
      <p:pic>
        <p:nvPicPr>
          <p:cNvPr id="7" name="Content Placeholder 5"/>
          <p:cNvPicPr>
            <a:picLocks noGrp="1" noChangeAspect="1"/>
          </p:cNvPicPr>
          <p:nvPr>
            <p:ph idx="1"/>
          </p:nvPr>
        </p:nvPicPr>
        <p:blipFill rotWithShape="1">
          <a:blip r:embed="rId2"/>
          <a:stretch/>
        </p:blipFill>
        <p:spPr>
          <a:xfrm>
            <a:off x="801619" y="1059582"/>
            <a:ext cx="4837181" cy="3666136"/>
          </a:xfrm>
          <a:prstGeom prst="rect">
            <a:avLst/>
          </a:prstGeom>
        </p:spPr>
      </p:pic>
      <p:sp>
        <p:nvSpPr>
          <p:cNvPr id="3" name="TextBox 2"/>
          <p:cNvSpPr txBox="1"/>
          <p:nvPr/>
        </p:nvSpPr>
        <p:spPr>
          <a:xfrm>
            <a:off x="5292080" y="4443958"/>
            <a:ext cx="936104" cy="338554"/>
          </a:xfrm>
          <a:prstGeom prst="rect">
            <a:avLst/>
          </a:prstGeom>
          <a:noFill/>
        </p:spPr>
        <p:txBody>
          <a:bodyPr wrap="square" rtlCol="0">
            <a:spAutoFit/>
          </a:bodyPr>
          <a:lstStyle/>
          <a:p>
            <a:r>
              <a:rPr lang="en-AU" sz="1600" dirty="0">
                <a:solidFill>
                  <a:schemeClr val="tx2"/>
                </a:solidFill>
                <a:latin typeface="Calibri" panose="020F0502020204030204" pitchFamily="34" charset="0"/>
              </a:rPr>
              <a:t>ACARA</a:t>
            </a:r>
            <a:endParaRPr lang="en-AU" sz="1600" dirty="0">
              <a:solidFill>
                <a:schemeClr val="tx2"/>
              </a:solidFill>
              <a:latin typeface="Calibri" panose="020F0502020204030204" pitchFamily="34" charset="0"/>
            </a:endParaRPr>
          </a:p>
        </p:txBody>
      </p:sp>
    </p:spTree>
    <p:extLst>
      <p:ext uri="{BB962C8B-B14F-4D97-AF65-F5344CB8AC3E}">
        <p14:creationId xmlns:p14="http://schemas.microsoft.com/office/powerpoint/2010/main" val="257734929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2000" dirty="0">
                <a:latin typeface="Calibri" panose="020F0502020204030204" pitchFamily="34" charset="0"/>
              </a:rPr>
              <a:t>How was this document developed? </a:t>
            </a:r>
          </a:p>
        </p:txBody>
      </p:sp>
      <p:sp>
        <p:nvSpPr>
          <p:cNvPr id="4" name="Date Placeholder 3"/>
          <p:cNvSpPr>
            <a:spLocks noGrp="1"/>
          </p:cNvSpPr>
          <p:nvPr>
            <p:ph type="dt" sz="half" idx="10"/>
          </p:nvPr>
        </p:nvSpPr>
        <p:spPr/>
        <p:txBody>
          <a:bodyPr/>
          <a:lstStyle/>
          <a:p>
            <a:fld id="{F8D4658A-9A5A-4940-B74C-A75CDDC9FA23}" type="datetime4">
              <a:rPr lang="en-AU" smtClean="0"/>
              <a:t>25 July 2017</a:t>
            </a:fld>
            <a:endParaRPr lang="en-AU" dirty="0"/>
          </a:p>
        </p:txBody>
      </p:sp>
      <p:sp>
        <p:nvSpPr>
          <p:cNvPr id="5" name="Footer Placeholder 4"/>
          <p:cNvSpPr>
            <a:spLocks noGrp="1"/>
          </p:cNvSpPr>
          <p:nvPr>
            <p:ph type="ftr" sz="quarter" idx="11"/>
          </p:nvPr>
        </p:nvSpPr>
        <p:spPr>
          <a:xfrm>
            <a:off x="395538" y="4749627"/>
            <a:ext cx="2952326" cy="273844"/>
          </a:xfrm>
        </p:spPr>
        <p:txBody>
          <a:bodyPr/>
          <a:lstStyle/>
          <a:p>
            <a:r>
              <a:rPr lang="en-AU" dirty="0" smtClean="0"/>
              <a:t>© NSW Department of Education | </a:t>
            </a:r>
            <a:r>
              <a:rPr lang="en-AU" dirty="0" smtClean="0"/>
              <a:t>Numeracy Across the Curriculum</a:t>
            </a:r>
            <a:endParaRPr lang="en-AU" dirty="0"/>
          </a:p>
        </p:txBody>
      </p:sp>
      <p:sp>
        <p:nvSpPr>
          <p:cNvPr id="6" name="Slide Number Placeholder 5"/>
          <p:cNvSpPr>
            <a:spLocks noGrp="1"/>
          </p:cNvSpPr>
          <p:nvPr>
            <p:ph type="sldNum" sz="quarter" idx="12"/>
          </p:nvPr>
        </p:nvSpPr>
        <p:spPr/>
        <p:txBody>
          <a:bodyPr/>
          <a:lstStyle/>
          <a:p>
            <a:r>
              <a:rPr lang="en-AU" dirty="0" smtClean="0"/>
              <a:t>Page </a:t>
            </a:r>
            <a:fld id="{4A2A1DA9-8CAF-4BCA-B496-545B076AED2D}" type="slidenum">
              <a:rPr lang="en-AU" smtClean="0"/>
              <a:pPr/>
              <a:t>5</a:t>
            </a:fld>
            <a:endParaRPr lang="en-AU" dirty="0"/>
          </a:p>
        </p:txBody>
      </p:sp>
      <p:pic>
        <p:nvPicPr>
          <p:cNvPr id="7"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657984" y="1200150"/>
            <a:ext cx="3091184" cy="3532188"/>
          </a:xfrm>
        </p:spPr>
      </p:pic>
      <p:pic>
        <p:nvPicPr>
          <p:cNvPr id="8"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2040" y="1200150"/>
            <a:ext cx="1207718" cy="17651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32042" y="3003798"/>
            <a:ext cx="1203253" cy="1885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3696" y="1200150"/>
            <a:ext cx="1081087" cy="14890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4635" y="2965276"/>
            <a:ext cx="1085850" cy="1495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13988" y="1125620"/>
            <a:ext cx="2062469" cy="12011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6635270" y="2511474"/>
            <a:ext cx="2029881" cy="231502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400" dirty="0" smtClean="0"/>
              <a:t>The numeracy  Skills Framework was developed using all NSW Syllabuses K-10 for the Australian curriculum, the Australian Core Skills Framework and ACARA documents </a:t>
            </a:r>
          </a:p>
        </p:txBody>
      </p:sp>
    </p:spTree>
    <p:extLst>
      <p:ext uri="{BB962C8B-B14F-4D97-AF65-F5344CB8AC3E}">
        <p14:creationId xmlns:p14="http://schemas.microsoft.com/office/powerpoint/2010/main" val="29436493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sz="2000" dirty="0">
                <a:latin typeface="Calibri" panose="020F0502020204030204" pitchFamily="34" charset="0"/>
              </a:rPr>
              <a:t>NSW School consultation </a:t>
            </a:r>
            <a:endParaRPr lang="en-AU" sz="2000" dirty="0">
              <a:latin typeface="Calibri" panose="020F0502020204030204" pitchFamily="34" charset="0"/>
            </a:endParaRPr>
          </a:p>
        </p:txBody>
      </p:sp>
      <p:sp>
        <p:nvSpPr>
          <p:cNvPr id="4" name="Date Placeholder 3"/>
          <p:cNvSpPr>
            <a:spLocks noGrp="1"/>
          </p:cNvSpPr>
          <p:nvPr>
            <p:ph type="dt" sz="half" idx="10"/>
          </p:nvPr>
        </p:nvSpPr>
        <p:spPr/>
        <p:txBody>
          <a:bodyPr/>
          <a:lstStyle/>
          <a:p>
            <a:fld id="{4F738D1B-B7CB-48AB-828E-3BBC5D4A4907}" type="datetime4">
              <a:rPr lang="en-AU" smtClean="0"/>
              <a:t>25 July 2017</a:t>
            </a:fld>
            <a:endParaRPr lang="en-AU" dirty="0"/>
          </a:p>
        </p:txBody>
      </p:sp>
      <p:sp>
        <p:nvSpPr>
          <p:cNvPr id="5" name="Footer Placeholder 4"/>
          <p:cNvSpPr>
            <a:spLocks noGrp="1"/>
          </p:cNvSpPr>
          <p:nvPr>
            <p:ph type="ftr" sz="quarter" idx="11"/>
          </p:nvPr>
        </p:nvSpPr>
        <p:spPr>
          <a:xfrm>
            <a:off x="395538" y="4749627"/>
            <a:ext cx="3024334" cy="273844"/>
          </a:xfrm>
        </p:spPr>
        <p:txBody>
          <a:bodyPr/>
          <a:lstStyle/>
          <a:p>
            <a:r>
              <a:rPr lang="en-AU" dirty="0" smtClean="0"/>
              <a:t>© NSW Department of Education | </a:t>
            </a:r>
            <a:r>
              <a:rPr lang="en-AU" dirty="0" smtClean="0"/>
              <a:t>Numeracy Across the Curriculum </a:t>
            </a:r>
            <a:endParaRPr lang="en-AU" dirty="0"/>
          </a:p>
        </p:txBody>
      </p:sp>
      <p:sp>
        <p:nvSpPr>
          <p:cNvPr id="6" name="Slide Number Placeholder 5"/>
          <p:cNvSpPr>
            <a:spLocks noGrp="1"/>
          </p:cNvSpPr>
          <p:nvPr>
            <p:ph type="sldNum" sz="quarter" idx="12"/>
          </p:nvPr>
        </p:nvSpPr>
        <p:spPr/>
        <p:txBody>
          <a:bodyPr/>
          <a:lstStyle/>
          <a:p>
            <a:r>
              <a:rPr lang="en-AU" dirty="0" smtClean="0"/>
              <a:t>Page </a:t>
            </a:r>
            <a:fld id="{4A2A1DA9-8CAF-4BCA-B496-545B076AED2D}" type="slidenum">
              <a:rPr lang="en-AU" smtClean="0"/>
              <a:pPr/>
              <a:t>6</a:t>
            </a:fld>
            <a:endParaRPr lang="en-AU" dirty="0"/>
          </a:p>
        </p:txBody>
      </p:sp>
      <p:pic>
        <p:nvPicPr>
          <p:cNvPr id="1026" name="Picture 2" descr="C:\Users\johnAq\Desktop\Dept of Education\images\DoE_Corporate_PPT_2015_Page_08_Image_000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21896" y="1418036"/>
            <a:ext cx="2428875" cy="18002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johnAq\Desktop\Dept of Education\images\DoE_Corporate_PPT_2015_Page_08_Image_000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536" y="1419624"/>
            <a:ext cx="2438400" cy="179863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a:spLocks noChangeAspect="1"/>
          </p:cNvSpPr>
          <p:nvPr/>
        </p:nvSpPr>
        <p:spPr>
          <a:xfrm>
            <a:off x="2833938" y="1418036"/>
            <a:ext cx="3487960" cy="18002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AU" sz="2400" dirty="0"/>
              <a:t>quae.</a:t>
            </a:r>
          </a:p>
        </p:txBody>
      </p:sp>
      <p:sp>
        <p:nvSpPr>
          <p:cNvPr id="12" name="Oval 11"/>
          <p:cNvSpPr/>
          <p:nvPr/>
        </p:nvSpPr>
        <p:spPr>
          <a:xfrm>
            <a:off x="1182688" y="3569593"/>
            <a:ext cx="864096" cy="864096"/>
          </a:xfrm>
          <a:prstGeom prst="ellipse">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grpSp>
        <p:nvGrpSpPr>
          <p:cNvPr id="13" name="Group 12"/>
          <p:cNvGrpSpPr>
            <a:grpSpLocks noChangeAspect="1"/>
          </p:cNvGrpSpPr>
          <p:nvPr/>
        </p:nvGrpSpPr>
        <p:grpSpPr>
          <a:xfrm>
            <a:off x="1326736" y="3815991"/>
            <a:ext cx="576000" cy="371305"/>
            <a:chOff x="5503863" y="2646363"/>
            <a:chExt cx="576262" cy="371476"/>
          </a:xfrm>
          <a:solidFill>
            <a:schemeClr val="bg1"/>
          </a:solidFill>
        </p:grpSpPr>
        <p:sp>
          <p:nvSpPr>
            <p:cNvPr id="14"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15"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16"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17"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grpSp>
      <p:sp>
        <p:nvSpPr>
          <p:cNvPr id="18" name="Oval 17"/>
          <p:cNvSpPr/>
          <p:nvPr/>
        </p:nvSpPr>
        <p:spPr>
          <a:xfrm>
            <a:off x="4145868" y="3569593"/>
            <a:ext cx="864096" cy="864096"/>
          </a:xfrm>
          <a:prstGeom prst="ellipse">
            <a:avLst/>
          </a:prstGeom>
          <a:solidFill>
            <a:schemeClr val="tx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sp>
        <p:nvSpPr>
          <p:cNvPr id="19" name="Oval 18"/>
          <p:cNvSpPr/>
          <p:nvPr/>
        </p:nvSpPr>
        <p:spPr>
          <a:xfrm>
            <a:off x="7104285" y="3569593"/>
            <a:ext cx="864096" cy="864096"/>
          </a:xfrm>
          <a:prstGeom prst="ellipse">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cxnSp>
        <p:nvCxnSpPr>
          <p:cNvPr id="11" name="Straight Connector 10"/>
          <p:cNvCxnSpPr>
            <a:cxnSpLocks noChangeAspect="1"/>
          </p:cNvCxnSpPr>
          <p:nvPr/>
        </p:nvCxnSpPr>
        <p:spPr>
          <a:xfrm>
            <a:off x="4306177" y="1635646"/>
            <a:ext cx="5434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cxnSpLocks noChangeAspect="1"/>
          </p:cNvCxnSpPr>
          <p:nvPr/>
        </p:nvCxnSpPr>
        <p:spPr>
          <a:xfrm>
            <a:off x="4306177" y="3021100"/>
            <a:ext cx="543482"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7356804" y="3767760"/>
            <a:ext cx="359058" cy="510238"/>
            <a:chOff x="7416800" y="3700463"/>
            <a:chExt cx="422276" cy="600075"/>
          </a:xfrm>
        </p:grpSpPr>
        <p:sp>
          <p:nvSpPr>
            <p:cNvPr id="24" name="Freeform 8"/>
            <p:cNvSpPr>
              <a:spLocks/>
            </p:cNvSpPr>
            <p:nvPr/>
          </p:nvSpPr>
          <p:spPr bwMode="auto">
            <a:xfrm>
              <a:off x="7761288" y="4176713"/>
              <a:ext cx="77788" cy="11113"/>
            </a:xfrm>
            <a:custGeom>
              <a:avLst/>
              <a:gdLst>
                <a:gd name="T0" fmla="*/ 19 w 21"/>
                <a:gd name="T1" fmla="*/ 3 h 3"/>
                <a:gd name="T2" fmla="*/ 1 w 21"/>
                <a:gd name="T3" fmla="*/ 3 h 3"/>
                <a:gd name="T4" fmla="*/ 0 w 21"/>
                <a:gd name="T5" fmla="*/ 1 h 3"/>
                <a:gd name="T6" fmla="*/ 1 w 21"/>
                <a:gd name="T7" fmla="*/ 0 h 3"/>
                <a:gd name="T8" fmla="*/ 19 w 21"/>
                <a:gd name="T9" fmla="*/ 0 h 3"/>
                <a:gd name="T10" fmla="*/ 21 w 21"/>
                <a:gd name="T11" fmla="*/ 1 h 3"/>
                <a:gd name="T12" fmla="*/ 19 w 2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1" h="3">
                  <a:moveTo>
                    <a:pt x="19" y="3"/>
                  </a:moveTo>
                  <a:cubicBezTo>
                    <a:pt x="1" y="3"/>
                    <a:pt x="1" y="3"/>
                    <a:pt x="1" y="3"/>
                  </a:cubicBezTo>
                  <a:cubicBezTo>
                    <a:pt x="0" y="3"/>
                    <a:pt x="0" y="2"/>
                    <a:pt x="0" y="1"/>
                  </a:cubicBezTo>
                  <a:cubicBezTo>
                    <a:pt x="0" y="1"/>
                    <a:pt x="0" y="0"/>
                    <a:pt x="1" y="0"/>
                  </a:cubicBezTo>
                  <a:cubicBezTo>
                    <a:pt x="19" y="0"/>
                    <a:pt x="19" y="0"/>
                    <a:pt x="19" y="0"/>
                  </a:cubicBezTo>
                  <a:cubicBezTo>
                    <a:pt x="20" y="0"/>
                    <a:pt x="21" y="1"/>
                    <a:pt x="21" y="1"/>
                  </a:cubicBezTo>
                  <a:cubicBezTo>
                    <a:pt x="21" y="2"/>
                    <a:pt x="20" y="3"/>
                    <a:pt x="19" y="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25" name="Freeform 9"/>
            <p:cNvSpPr>
              <a:spLocks/>
            </p:cNvSpPr>
            <p:nvPr/>
          </p:nvSpPr>
          <p:spPr bwMode="auto">
            <a:xfrm>
              <a:off x="7416800" y="3700463"/>
              <a:ext cx="422275" cy="468313"/>
            </a:xfrm>
            <a:custGeom>
              <a:avLst/>
              <a:gdLst>
                <a:gd name="T0" fmla="*/ 1 w 113"/>
                <a:gd name="T1" fmla="*/ 125 h 125"/>
                <a:gd name="T2" fmla="*/ 0 w 113"/>
                <a:gd name="T3" fmla="*/ 123 h 125"/>
                <a:gd name="T4" fmla="*/ 0 w 113"/>
                <a:gd name="T5" fmla="*/ 17 h 125"/>
                <a:gd name="T6" fmla="*/ 18 w 113"/>
                <a:gd name="T7" fmla="*/ 0 h 125"/>
                <a:gd name="T8" fmla="*/ 111 w 113"/>
                <a:gd name="T9" fmla="*/ 0 h 125"/>
                <a:gd name="T10" fmla="*/ 113 w 113"/>
                <a:gd name="T11" fmla="*/ 1 h 125"/>
                <a:gd name="T12" fmla="*/ 113 w 113"/>
                <a:gd name="T13" fmla="*/ 107 h 125"/>
                <a:gd name="T14" fmla="*/ 111 w 113"/>
                <a:gd name="T15" fmla="*/ 109 h 125"/>
                <a:gd name="T16" fmla="*/ 110 w 113"/>
                <a:gd name="T17" fmla="*/ 107 h 125"/>
                <a:gd name="T18" fmla="*/ 110 w 113"/>
                <a:gd name="T19" fmla="*/ 2 h 125"/>
                <a:gd name="T20" fmla="*/ 18 w 113"/>
                <a:gd name="T21" fmla="*/ 2 h 125"/>
                <a:gd name="T22" fmla="*/ 3 w 113"/>
                <a:gd name="T23" fmla="*/ 17 h 125"/>
                <a:gd name="T24" fmla="*/ 3 w 113"/>
                <a:gd name="T25" fmla="*/ 123 h 125"/>
                <a:gd name="T26" fmla="*/ 1 w 113"/>
                <a:gd name="T27"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 h="125">
                  <a:moveTo>
                    <a:pt x="1" y="125"/>
                  </a:moveTo>
                  <a:cubicBezTo>
                    <a:pt x="1" y="125"/>
                    <a:pt x="0" y="124"/>
                    <a:pt x="0" y="123"/>
                  </a:cubicBezTo>
                  <a:cubicBezTo>
                    <a:pt x="0" y="17"/>
                    <a:pt x="0" y="17"/>
                    <a:pt x="0" y="17"/>
                  </a:cubicBezTo>
                  <a:cubicBezTo>
                    <a:pt x="0" y="7"/>
                    <a:pt x="8" y="0"/>
                    <a:pt x="18" y="0"/>
                  </a:cubicBezTo>
                  <a:cubicBezTo>
                    <a:pt x="111" y="0"/>
                    <a:pt x="111" y="0"/>
                    <a:pt x="111" y="0"/>
                  </a:cubicBezTo>
                  <a:cubicBezTo>
                    <a:pt x="112" y="0"/>
                    <a:pt x="113" y="0"/>
                    <a:pt x="113" y="1"/>
                  </a:cubicBezTo>
                  <a:cubicBezTo>
                    <a:pt x="113" y="107"/>
                    <a:pt x="113" y="107"/>
                    <a:pt x="113" y="107"/>
                  </a:cubicBezTo>
                  <a:cubicBezTo>
                    <a:pt x="113" y="108"/>
                    <a:pt x="112" y="109"/>
                    <a:pt x="111" y="109"/>
                  </a:cubicBezTo>
                  <a:cubicBezTo>
                    <a:pt x="111" y="109"/>
                    <a:pt x="110" y="108"/>
                    <a:pt x="110" y="107"/>
                  </a:cubicBezTo>
                  <a:cubicBezTo>
                    <a:pt x="110" y="2"/>
                    <a:pt x="110" y="2"/>
                    <a:pt x="110" y="2"/>
                  </a:cubicBezTo>
                  <a:cubicBezTo>
                    <a:pt x="18" y="2"/>
                    <a:pt x="18" y="2"/>
                    <a:pt x="18" y="2"/>
                  </a:cubicBezTo>
                  <a:cubicBezTo>
                    <a:pt x="9" y="2"/>
                    <a:pt x="3" y="9"/>
                    <a:pt x="3" y="17"/>
                  </a:cubicBezTo>
                  <a:cubicBezTo>
                    <a:pt x="3" y="123"/>
                    <a:pt x="3" y="123"/>
                    <a:pt x="3" y="123"/>
                  </a:cubicBezTo>
                  <a:cubicBezTo>
                    <a:pt x="3" y="124"/>
                    <a:pt x="2" y="125"/>
                    <a:pt x="1" y="12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26" name="Freeform 10"/>
            <p:cNvSpPr>
              <a:spLocks/>
            </p:cNvSpPr>
            <p:nvPr/>
          </p:nvSpPr>
          <p:spPr bwMode="auto">
            <a:xfrm>
              <a:off x="7416800" y="4097338"/>
              <a:ext cx="422275" cy="131763"/>
            </a:xfrm>
            <a:custGeom>
              <a:avLst/>
              <a:gdLst>
                <a:gd name="T0" fmla="*/ 111 w 113"/>
                <a:gd name="T1" fmla="*/ 35 h 35"/>
                <a:gd name="T2" fmla="*/ 93 w 113"/>
                <a:gd name="T3" fmla="*/ 35 h 35"/>
                <a:gd name="T4" fmla="*/ 92 w 113"/>
                <a:gd name="T5" fmla="*/ 34 h 35"/>
                <a:gd name="T6" fmla="*/ 93 w 113"/>
                <a:gd name="T7" fmla="*/ 32 h 35"/>
                <a:gd name="T8" fmla="*/ 110 w 113"/>
                <a:gd name="T9" fmla="*/ 32 h 35"/>
                <a:gd name="T10" fmla="*/ 110 w 113"/>
                <a:gd name="T11" fmla="*/ 3 h 35"/>
                <a:gd name="T12" fmla="*/ 18 w 113"/>
                <a:gd name="T13" fmla="*/ 3 h 35"/>
                <a:gd name="T14" fmla="*/ 3 w 113"/>
                <a:gd name="T15" fmla="*/ 17 h 35"/>
                <a:gd name="T16" fmla="*/ 18 w 113"/>
                <a:gd name="T17" fmla="*/ 32 h 35"/>
                <a:gd name="T18" fmla="*/ 73 w 113"/>
                <a:gd name="T19" fmla="*/ 32 h 35"/>
                <a:gd name="T20" fmla="*/ 75 w 113"/>
                <a:gd name="T21" fmla="*/ 34 h 35"/>
                <a:gd name="T22" fmla="*/ 73 w 113"/>
                <a:gd name="T23" fmla="*/ 35 h 35"/>
                <a:gd name="T24" fmla="*/ 18 w 113"/>
                <a:gd name="T25" fmla="*/ 35 h 35"/>
                <a:gd name="T26" fmla="*/ 0 w 113"/>
                <a:gd name="T27" fmla="*/ 17 h 35"/>
                <a:gd name="T28" fmla="*/ 18 w 113"/>
                <a:gd name="T29" fmla="*/ 0 h 35"/>
                <a:gd name="T30" fmla="*/ 111 w 113"/>
                <a:gd name="T31" fmla="*/ 0 h 35"/>
                <a:gd name="T32" fmla="*/ 113 w 113"/>
                <a:gd name="T33" fmla="*/ 1 h 35"/>
                <a:gd name="T34" fmla="*/ 113 w 113"/>
                <a:gd name="T35" fmla="*/ 34 h 35"/>
                <a:gd name="T36" fmla="*/ 111 w 113"/>
                <a:gd name="T3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35">
                  <a:moveTo>
                    <a:pt x="111" y="35"/>
                  </a:moveTo>
                  <a:cubicBezTo>
                    <a:pt x="93" y="35"/>
                    <a:pt x="93" y="35"/>
                    <a:pt x="93" y="35"/>
                  </a:cubicBezTo>
                  <a:cubicBezTo>
                    <a:pt x="92" y="35"/>
                    <a:pt x="92" y="34"/>
                    <a:pt x="92" y="34"/>
                  </a:cubicBezTo>
                  <a:cubicBezTo>
                    <a:pt x="92" y="33"/>
                    <a:pt x="92" y="32"/>
                    <a:pt x="93" y="32"/>
                  </a:cubicBezTo>
                  <a:cubicBezTo>
                    <a:pt x="110" y="32"/>
                    <a:pt x="110" y="32"/>
                    <a:pt x="110" y="32"/>
                  </a:cubicBezTo>
                  <a:cubicBezTo>
                    <a:pt x="110" y="3"/>
                    <a:pt x="110" y="3"/>
                    <a:pt x="110" y="3"/>
                  </a:cubicBezTo>
                  <a:cubicBezTo>
                    <a:pt x="18" y="3"/>
                    <a:pt x="18" y="3"/>
                    <a:pt x="18" y="3"/>
                  </a:cubicBezTo>
                  <a:cubicBezTo>
                    <a:pt x="9" y="3"/>
                    <a:pt x="3" y="9"/>
                    <a:pt x="3" y="17"/>
                  </a:cubicBezTo>
                  <a:cubicBezTo>
                    <a:pt x="3" y="26"/>
                    <a:pt x="9" y="32"/>
                    <a:pt x="18" y="32"/>
                  </a:cubicBezTo>
                  <a:cubicBezTo>
                    <a:pt x="73" y="32"/>
                    <a:pt x="73" y="32"/>
                    <a:pt x="73" y="32"/>
                  </a:cubicBezTo>
                  <a:cubicBezTo>
                    <a:pt x="74" y="32"/>
                    <a:pt x="75" y="33"/>
                    <a:pt x="75" y="34"/>
                  </a:cubicBezTo>
                  <a:cubicBezTo>
                    <a:pt x="75" y="34"/>
                    <a:pt x="74" y="35"/>
                    <a:pt x="73" y="35"/>
                  </a:cubicBezTo>
                  <a:cubicBezTo>
                    <a:pt x="18" y="35"/>
                    <a:pt x="18" y="35"/>
                    <a:pt x="18" y="35"/>
                  </a:cubicBezTo>
                  <a:cubicBezTo>
                    <a:pt x="8" y="35"/>
                    <a:pt x="0" y="27"/>
                    <a:pt x="0" y="17"/>
                  </a:cubicBezTo>
                  <a:cubicBezTo>
                    <a:pt x="0" y="8"/>
                    <a:pt x="8" y="0"/>
                    <a:pt x="18" y="0"/>
                  </a:cubicBezTo>
                  <a:cubicBezTo>
                    <a:pt x="111" y="0"/>
                    <a:pt x="111" y="0"/>
                    <a:pt x="111" y="0"/>
                  </a:cubicBezTo>
                  <a:cubicBezTo>
                    <a:pt x="112" y="0"/>
                    <a:pt x="113" y="1"/>
                    <a:pt x="113" y="1"/>
                  </a:cubicBezTo>
                  <a:cubicBezTo>
                    <a:pt x="113" y="34"/>
                    <a:pt x="113" y="34"/>
                    <a:pt x="113" y="34"/>
                  </a:cubicBezTo>
                  <a:cubicBezTo>
                    <a:pt x="113" y="34"/>
                    <a:pt x="112" y="35"/>
                    <a:pt x="111" y="35"/>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27" name="Freeform 11"/>
            <p:cNvSpPr>
              <a:spLocks/>
            </p:cNvSpPr>
            <p:nvPr/>
          </p:nvSpPr>
          <p:spPr bwMode="auto">
            <a:xfrm>
              <a:off x="7458075" y="4138613"/>
              <a:ext cx="381000" cy="11113"/>
            </a:xfrm>
            <a:custGeom>
              <a:avLst/>
              <a:gdLst>
                <a:gd name="T0" fmla="*/ 100 w 102"/>
                <a:gd name="T1" fmla="*/ 3 h 3"/>
                <a:gd name="T2" fmla="*/ 2 w 102"/>
                <a:gd name="T3" fmla="*/ 3 h 3"/>
                <a:gd name="T4" fmla="*/ 0 w 102"/>
                <a:gd name="T5" fmla="*/ 1 h 3"/>
                <a:gd name="T6" fmla="*/ 2 w 102"/>
                <a:gd name="T7" fmla="*/ 0 h 3"/>
                <a:gd name="T8" fmla="*/ 100 w 102"/>
                <a:gd name="T9" fmla="*/ 0 h 3"/>
                <a:gd name="T10" fmla="*/ 102 w 102"/>
                <a:gd name="T11" fmla="*/ 1 h 3"/>
                <a:gd name="T12" fmla="*/ 100 w 10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02" h="3">
                  <a:moveTo>
                    <a:pt x="100" y="3"/>
                  </a:moveTo>
                  <a:cubicBezTo>
                    <a:pt x="2" y="3"/>
                    <a:pt x="2" y="3"/>
                    <a:pt x="2" y="3"/>
                  </a:cubicBezTo>
                  <a:cubicBezTo>
                    <a:pt x="1" y="3"/>
                    <a:pt x="0" y="2"/>
                    <a:pt x="0" y="1"/>
                  </a:cubicBezTo>
                  <a:cubicBezTo>
                    <a:pt x="0" y="1"/>
                    <a:pt x="1" y="0"/>
                    <a:pt x="2" y="0"/>
                  </a:cubicBezTo>
                  <a:cubicBezTo>
                    <a:pt x="100" y="0"/>
                    <a:pt x="100" y="0"/>
                    <a:pt x="100" y="0"/>
                  </a:cubicBezTo>
                  <a:cubicBezTo>
                    <a:pt x="101" y="0"/>
                    <a:pt x="102" y="1"/>
                    <a:pt x="102" y="1"/>
                  </a:cubicBezTo>
                  <a:cubicBezTo>
                    <a:pt x="102" y="2"/>
                    <a:pt x="101" y="3"/>
                    <a:pt x="100" y="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28" name="Freeform 12"/>
            <p:cNvSpPr>
              <a:spLocks/>
            </p:cNvSpPr>
            <p:nvPr/>
          </p:nvSpPr>
          <p:spPr bwMode="auto">
            <a:xfrm>
              <a:off x="7458075" y="4176713"/>
              <a:ext cx="239713" cy="11113"/>
            </a:xfrm>
            <a:custGeom>
              <a:avLst/>
              <a:gdLst>
                <a:gd name="T0" fmla="*/ 62 w 64"/>
                <a:gd name="T1" fmla="*/ 3 h 3"/>
                <a:gd name="T2" fmla="*/ 2 w 64"/>
                <a:gd name="T3" fmla="*/ 3 h 3"/>
                <a:gd name="T4" fmla="*/ 0 w 64"/>
                <a:gd name="T5" fmla="*/ 1 h 3"/>
                <a:gd name="T6" fmla="*/ 2 w 64"/>
                <a:gd name="T7" fmla="*/ 0 h 3"/>
                <a:gd name="T8" fmla="*/ 62 w 64"/>
                <a:gd name="T9" fmla="*/ 0 h 3"/>
                <a:gd name="T10" fmla="*/ 64 w 64"/>
                <a:gd name="T11" fmla="*/ 1 h 3"/>
                <a:gd name="T12" fmla="*/ 62 w 6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4" h="3">
                  <a:moveTo>
                    <a:pt x="62" y="3"/>
                  </a:moveTo>
                  <a:cubicBezTo>
                    <a:pt x="2" y="3"/>
                    <a:pt x="2" y="3"/>
                    <a:pt x="2" y="3"/>
                  </a:cubicBezTo>
                  <a:cubicBezTo>
                    <a:pt x="1" y="3"/>
                    <a:pt x="0" y="2"/>
                    <a:pt x="0" y="1"/>
                  </a:cubicBezTo>
                  <a:cubicBezTo>
                    <a:pt x="0" y="1"/>
                    <a:pt x="1" y="0"/>
                    <a:pt x="2" y="0"/>
                  </a:cubicBezTo>
                  <a:cubicBezTo>
                    <a:pt x="62" y="0"/>
                    <a:pt x="62" y="0"/>
                    <a:pt x="62" y="0"/>
                  </a:cubicBezTo>
                  <a:cubicBezTo>
                    <a:pt x="63" y="0"/>
                    <a:pt x="64" y="1"/>
                    <a:pt x="64" y="1"/>
                  </a:cubicBezTo>
                  <a:cubicBezTo>
                    <a:pt x="64" y="2"/>
                    <a:pt x="63" y="3"/>
                    <a:pt x="62" y="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29" name="Freeform 13"/>
            <p:cNvSpPr>
              <a:spLocks noEditPoints="1"/>
            </p:cNvSpPr>
            <p:nvPr/>
          </p:nvSpPr>
          <p:spPr bwMode="auto">
            <a:xfrm>
              <a:off x="7491413" y="3756026"/>
              <a:ext cx="292100" cy="90488"/>
            </a:xfrm>
            <a:custGeom>
              <a:avLst/>
              <a:gdLst>
                <a:gd name="T0" fmla="*/ 5 w 78"/>
                <a:gd name="T1" fmla="*/ 3 h 24"/>
                <a:gd name="T2" fmla="*/ 3 w 78"/>
                <a:gd name="T3" fmla="*/ 6 h 24"/>
                <a:gd name="T4" fmla="*/ 3 w 78"/>
                <a:gd name="T5" fmla="*/ 18 h 24"/>
                <a:gd name="T6" fmla="*/ 5 w 78"/>
                <a:gd name="T7" fmla="*/ 21 h 24"/>
                <a:gd name="T8" fmla="*/ 72 w 78"/>
                <a:gd name="T9" fmla="*/ 21 h 24"/>
                <a:gd name="T10" fmla="*/ 75 w 78"/>
                <a:gd name="T11" fmla="*/ 18 h 24"/>
                <a:gd name="T12" fmla="*/ 75 w 78"/>
                <a:gd name="T13" fmla="*/ 6 h 24"/>
                <a:gd name="T14" fmla="*/ 72 w 78"/>
                <a:gd name="T15" fmla="*/ 3 h 24"/>
                <a:gd name="T16" fmla="*/ 5 w 78"/>
                <a:gd name="T17" fmla="*/ 3 h 24"/>
                <a:gd name="T18" fmla="*/ 72 w 78"/>
                <a:gd name="T19" fmla="*/ 24 h 24"/>
                <a:gd name="T20" fmla="*/ 5 w 78"/>
                <a:gd name="T21" fmla="*/ 24 h 24"/>
                <a:gd name="T22" fmla="*/ 0 w 78"/>
                <a:gd name="T23" fmla="*/ 18 h 24"/>
                <a:gd name="T24" fmla="*/ 0 w 78"/>
                <a:gd name="T25" fmla="*/ 6 h 24"/>
                <a:gd name="T26" fmla="*/ 5 w 78"/>
                <a:gd name="T27" fmla="*/ 0 h 24"/>
                <a:gd name="T28" fmla="*/ 72 w 78"/>
                <a:gd name="T29" fmla="*/ 0 h 24"/>
                <a:gd name="T30" fmla="*/ 78 w 78"/>
                <a:gd name="T31" fmla="*/ 6 h 24"/>
                <a:gd name="T32" fmla="*/ 78 w 78"/>
                <a:gd name="T33" fmla="*/ 18 h 24"/>
                <a:gd name="T34" fmla="*/ 72 w 78"/>
                <a:gd name="T3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8" h="24">
                  <a:moveTo>
                    <a:pt x="5" y="3"/>
                  </a:moveTo>
                  <a:cubicBezTo>
                    <a:pt x="4" y="3"/>
                    <a:pt x="3" y="4"/>
                    <a:pt x="3" y="6"/>
                  </a:cubicBezTo>
                  <a:cubicBezTo>
                    <a:pt x="3" y="18"/>
                    <a:pt x="3" y="18"/>
                    <a:pt x="3" y="18"/>
                  </a:cubicBezTo>
                  <a:cubicBezTo>
                    <a:pt x="3" y="20"/>
                    <a:pt x="4" y="21"/>
                    <a:pt x="5" y="21"/>
                  </a:cubicBezTo>
                  <a:cubicBezTo>
                    <a:pt x="72" y="21"/>
                    <a:pt x="72" y="21"/>
                    <a:pt x="72" y="21"/>
                  </a:cubicBezTo>
                  <a:cubicBezTo>
                    <a:pt x="74" y="21"/>
                    <a:pt x="75" y="20"/>
                    <a:pt x="75" y="18"/>
                  </a:cubicBezTo>
                  <a:cubicBezTo>
                    <a:pt x="75" y="6"/>
                    <a:pt x="75" y="6"/>
                    <a:pt x="75" y="6"/>
                  </a:cubicBezTo>
                  <a:cubicBezTo>
                    <a:pt x="75" y="4"/>
                    <a:pt x="74" y="3"/>
                    <a:pt x="72" y="3"/>
                  </a:cubicBezTo>
                  <a:lnTo>
                    <a:pt x="5" y="3"/>
                  </a:lnTo>
                  <a:close/>
                  <a:moveTo>
                    <a:pt x="72" y="24"/>
                  </a:moveTo>
                  <a:cubicBezTo>
                    <a:pt x="5" y="24"/>
                    <a:pt x="5" y="24"/>
                    <a:pt x="5" y="24"/>
                  </a:cubicBezTo>
                  <a:cubicBezTo>
                    <a:pt x="2" y="24"/>
                    <a:pt x="0" y="21"/>
                    <a:pt x="0" y="18"/>
                  </a:cubicBezTo>
                  <a:cubicBezTo>
                    <a:pt x="0" y="6"/>
                    <a:pt x="0" y="6"/>
                    <a:pt x="0" y="6"/>
                  </a:cubicBezTo>
                  <a:cubicBezTo>
                    <a:pt x="0" y="3"/>
                    <a:pt x="2" y="0"/>
                    <a:pt x="5" y="0"/>
                  </a:cubicBezTo>
                  <a:cubicBezTo>
                    <a:pt x="72" y="0"/>
                    <a:pt x="72" y="0"/>
                    <a:pt x="72" y="0"/>
                  </a:cubicBezTo>
                  <a:cubicBezTo>
                    <a:pt x="76" y="0"/>
                    <a:pt x="78" y="3"/>
                    <a:pt x="78" y="6"/>
                  </a:cubicBezTo>
                  <a:cubicBezTo>
                    <a:pt x="78" y="18"/>
                    <a:pt x="78" y="18"/>
                    <a:pt x="78" y="18"/>
                  </a:cubicBezTo>
                  <a:cubicBezTo>
                    <a:pt x="78" y="21"/>
                    <a:pt x="76" y="24"/>
                    <a:pt x="72" y="24"/>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30" name="Freeform 14"/>
            <p:cNvSpPr>
              <a:spLocks noEditPoints="1"/>
            </p:cNvSpPr>
            <p:nvPr/>
          </p:nvSpPr>
          <p:spPr bwMode="auto">
            <a:xfrm>
              <a:off x="7686675" y="4138613"/>
              <a:ext cx="85725" cy="161925"/>
            </a:xfrm>
            <a:custGeom>
              <a:avLst/>
              <a:gdLst>
                <a:gd name="T0" fmla="*/ 3 w 23"/>
                <a:gd name="T1" fmla="*/ 3 h 43"/>
                <a:gd name="T2" fmla="*/ 3 w 23"/>
                <a:gd name="T3" fmla="*/ 38 h 43"/>
                <a:gd name="T4" fmla="*/ 10 w 23"/>
                <a:gd name="T5" fmla="*/ 32 h 43"/>
                <a:gd name="T6" fmla="*/ 12 w 23"/>
                <a:gd name="T7" fmla="*/ 32 h 43"/>
                <a:gd name="T8" fmla="*/ 20 w 23"/>
                <a:gd name="T9" fmla="*/ 38 h 43"/>
                <a:gd name="T10" fmla="*/ 20 w 23"/>
                <a:gd name="T11" fmla="*/ 3 h 43"/>
                <a:gd name="T12" fmla="*/ 3 w 23"/>
                <a:gd name="T13" fmla="*/ 3 h 43"/>
                <a:gd name="T14" fmla="*/ 1 w 23"/>
                <a:gd name="T15" fmla="*/ 43 h 43"/>
                <a:gd name="T16" fmla="*/ 1 w 23"/>
                <a:gd name="T17" fmla="*/ 42 h 43"/>
                <a:gd name="T18" fmla="*/ 0 w 23"/>
                <a:gd name="T19" fmla="*/ 41 h 43"/>
                <a:gd name="T20" fmla="*/ 0 w 23"/>
                <a:gd name="T21" fmla="*/ 2 h 43"/>
                <a:gd name="T22" fmla="*/ 1 w 23"/>
                <a:gd name="T23" fmla="*/ 0 h 43"/>
                <a:gd name="T24" fmla="*/ 21 w 23"/>
                <a:gd name="T25" fmla="*/ 0 h 43"/>
                <a:gd name="T26" fmla="*/ 23 w 23"/>
                <a:gd name="T27" fmla="*/ 2 h 43"/>
                <a:gd name="T28" fmla="*/ 23 w 23"/>
                <a:gd name="T29" fmla="*/ 41 h 43"/>
                <a:gd name="T30" fmla="*/ 22 w 23"/>
                <a:gd name="T31" fmla="*/ 42 h 43"/>
                <a:gd name="T32" fmla="*/ 20 w 23"/>
                <a:gd name="T33" fmla="*/ 42 h 43"/>
                <a:gd name="T34" fmla="*/ 11 w 23"/>
                <a:gd name="T35" fmla="*/ 35 h 43"/>
                <a:gd name="T36" fmla="*/ 2 w 23"/>
                <a:gd name="T37" fmla="*/ 42 h 43"/>
                <a:gd name="T38" fmla="*/ 1 w 23"/>
                <a:gd name="T3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43">
                  <a:moveTo>
                    <a:pt x="3" y="3"/>
                  </a:moveTo>
                  <a:cubicBezTo>
                    <a:pt x="3" y="38"/>
                    <a:pt x="3" y="38"/>
                    <a:pt x="3" y="38"/>
                  </a:cubicBezTo>
                  <a:cubicBezTo>
                    <a:pt x="10" y="32"/>
                    <a:pt x="10" y="32"/>
                    <a:pt x="10" y="32"/>
                  </a:cubicBezTo>
                  <a:cubicBezTo>
                    <a:pt x="11" y="32"/>
                    <a:pt x="12" y="32"/>
                    <a:pt x="12" y="32"/>
                  </a:cubicBezTo>
                  <a:cubicBezTo>
                    <a:pt x="20" y="38"/>
                    <a:pt x="20" y="38"/>
                    <a:pt x="20" y="38"/>
                  </a:cubicBezTo>
                  <a:cubicBezTo>
                    <a:pt x="20" y="3"/>
                    <a:pt x="20" y="3"/>
                    <a:pt x="20" y="3"/>
                  </a:cubicBezTo>
                  <a:lnTo>
                    <a:pt x="3" y="3"/>
                  </a:lnTo>
                  <a:close/>
                  <a:moveTo>
                    <a:pt x="1" y="43"/>
                  </a:moveTo>
                  <a:cubicBezTo>
                    <a:pt x="1" y="43"/>
                    <a:pt x="1" y="43"/>
                    <a:pt x="1" y="42"/>
                  </a:cubicBezTo>
                  <a:cubicBezTo>
                    <a:pt x="0" y="42"/>
                    <a:pt x="0" y="42"/>
                    <a:pt x="0" y="41"/>
                  </a:cubicBezTo>
                  <a:cubicBezTo>
                    <a:pt x="0" y="2"/>
                    <a:pt x="0" y="2"/>
                    <a:pt x="0" y="2"/>
                  </a:cubicBezTo>
                  <a:cubicBezTo>
                    <a:pt x="0" y="1"/>
                    <a:pt x="0" y="0"/>
                    <a:pt x="1" y="0"/>
                  </a:cubicBezTo>
                  <a:cubicBezTo>
                    <a:pt x="21" y="0"/>
                    <a:pt x="21" y="0"/>
                    <a:pt x="21" y="0"/>
                  </a:cubicBezTo>
                  <a:cubicBezTo>
                    <a:pt x="22" y="0"/>
                    <a:pt x="23" y="1"/>
                    <a:pt x="23" y="2"/>
                  </a:cubicBezTo>
                  <a:cubicBezTo>
                    <a:pt x="23" y="41"/>
                    <a:pt x="23" y="41"/>
                    <a:pt x="23" y="41"/>
                  </a:cubicBezTo>
                  <a:cubicBezTo>
                    <a:pt x="23" y="42"/>
                    <a:pt x="22" y="42"/>
                    <a:pt x="22" y="42"/>
                  </a:cubicBezTo>
                  <a:cubicBezTo>
                    <a:pt x="21" y="43"/>
                    <a:pt x="21" y="43"/>
                    <a:pt x="20" y="42"/>
                  </a:cubicBezTo>
                  <a:cubicBezTo>
                    <a:pt x="11" y="35"/>
                    <a:pt x="11" y="35"/>
                    <a:pt x="11" y="35"/>
                  </a:cubicBezTo>
                  <a:cubicBezTo>
                    <a:pt x="2" y="42"/>
                    <a:pt x="2" y="42"/>
                    <a:pt x="2" y="42"/>
                  </a:cubicBezTo>
                  <a:cubicBezTo>
                    <a:pt x="2" y="42"/>
                    <a:pt x="2" y="43"/>
                    <a:pt x="1" y="4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grpSp>
      <p:grpSp>
        <p:nvGrpSpPr>
          <p:cNvPr id="1043" name="Group 1042"/>
          <p:cNvGrpSpPr/>
          <p:nvPr/>
        </p:nvGrpSpPr>
        <p:grpSpPr>
          <a:xfrm>
            <a:off x="4277879" y="3727049"/>
            <a:ext cx="600075" cy="488951"/>
            <a:chOff x="4273550" y="3633788"/>
            <a:chExt cx="600075" cy="488951"/>
          </a:xfrm>
        </p:grpSpPr>
        <p:sp>
          <p:nvSpPr>
            <p:cNvPr id="1029" name="Freeform 19"/>
            <p:cNvSpPr>
              <a:spLocks noEditPoints="1"/>
            </p:cNvSpPr>
            <p:nvPr/>
          </p:nvSpPr>
          <p:spPr bwMode="auto">
            <a:xfrm>
              <a:off x="4405313" y="3721101"/>
              <a:ext cx="338138" cy="311150"/>
            </a:xfrm>
            <a:custGeom>
              <a:avLst/>
              <a:gdLst>
                <a:gd name="T0" fmla="*/ 3 w 90"/>
                <a:gd name="T1" fmla="*/ 80 h 83"/>
                <a:gd name="T2" fmla="*/ 87 w 90"/>
                <a:gd name="T3" fmla="*/ 80 h 83"/>
                <a:gd name="T4" fmla="*/ 85 w 90"/>
                <a:gd name="T5" fmla="*/ 78 h 83"/>
                <a:gd name="T6" fmla="*/ 77 w 90"/>
                <a:gd name="T7" fmla="*/ 39 h 83"/>
                <a:gd name="T8" fmla="*/ 59 w 90"/>
                <a:gd name="T9" fmla="*/ 6 h 83"/>
                <a:gd name="T10" fmla="*/ 45 w 90"/>
                <a:gd name="T11" fmla="*/ 3 h 83"/>
                <a:gd name="T12" fmla="*/ 31 w 90"/>
                <a:gd name="T13" fmla="*/ 6 h 83"/>
                <a:gd name="T14" fmla="*/ 13 w 90"/>
                <a:gd name="T15" fmla="*/ 39 h 83"/>
                <a:gd name="T16" fmla="*/ 5 w 90"/>
                <a:gd name="T17" fmla="*/ 78 h 83"/>
                <a:gd name="T18" fmla="*/ 3 w 90"/>
                <a:gd name="T19" fmla="*/ 80 h 83"/>
                <a:gd name="T20" fmla="*/ 89 w 90"/>
                <a:gd name="T21" fmla="*/ 83 h 83"/>
                <a:gd name="T22" fmla="*/ 1 w 90"/>
                <a:gd name="T23" fmla="*/ 83 h 83"/>
                <a:gd name="T24" fmla="*/ 0 w 90"/>
                <a:gd name="T25" fmla="*/ 83 h 83"/>
                <a:gd name="T26" fmla="*/ 0 w 90"/>
                <a:gd name="T27" fmla="*/ 81 h 83"/>
                <a:gd name="T28" fmla="*/ 2 w 90"/>
                <a:gd name="T29" fmla="*/ 76 h 83"/>
                <a:gd name="T30" fmla="*/ 10 w 90"/>
                <a:gd name="T31" fmla="*/ 39 h 83"/>
                <a:gd name="T32" fmla="*/ 30 w 90"/>
                <a:gd name="T33" fmla="*/ 4 h 83"/>
                <a:gd name="T34" fmla="*/ 45 w 90"/>
                <a:gd name="T35" fmla="*/ 0 h 83"/>
                <a:gd name="T36" fmla="*/ 60 w 90"/>
                <a:gd name="T37" fmla="*/ 4 h 83"/>
                <a:gd name="T38" fmla="*/ 80 w 90"/>
                <a:gd name="T39" fmla="*/ 39 h 83"/>
                <a:gd name="T40" fmla="*/ 88 w 90"/>
                <a:gd name="T41" fmla="*/ 76 h 83"/>
                <a:gd name="T42" fmla="*/ 90 w 90"/>
                <a:gd name="T43" fmla="*/ 81 h 83"/>
                <a:gd name="T44" fmla="*/ 90 w 90"/>
                <a:gd name="T45" fmla="*/ 83 h 83"/>
                <a:gd name="T46" fmla="*/ 89 w 90"/>
                <a:gd name="T4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0" h="83">
                  <a:moveTo>
                    <a:pt x="3" y="80"/>
                  </a:moveTo>
                  <a:cubicBezTo>
                    <a:pt x="87" y="80"/>
                    <a:pt x="87" y="80"/>
                    <a:pt x="87" y="80"/>
                  </a:cubicBezTo>
                  <a:cubicBezTo>
                    <a:pt x="86" y="80"/>
                    <a:pt x="86" y="79"/>
                    <a:pt x="85" y="78"/>
                  </a:cubicBezTo>
                  <a:cubicBezTo>
                    <a:pt x="80" y="68"/>
                    <a:pt x="76" y="61"/>
                    <a:pt x="77" y="39"/>
                  </a:cubicBezTo>
                  <a:cubicBezTo>
                    <a:pt x="78" y="25"/>
                    <a:pt x="70" y="12"/>
                    <a:pt x="59" y="6"/>
                  </a:cubicBezTo>
                  <a:cubicBezTo>
                    <a:pt x="54" y="4"/>
                    <a:pt x="50" y="3"/>
                    <a:pt x="45" y="3"/>
                  </a:cubicBezTo>
                  <a:cubicBezTo>
                    <a:pt x="40" y="3"/>
                    <a:pt x="36" y="4"/>
                    <a:pt x="31" y="6"/>
                  </a:cubicBezTo>
                  <a:cubicBezTo>
                    <a:pt x="20" y="12"/>
                    <a:pt x="12" y="25"/>
                    <a:pt x="13" y="39"/>
                  </a:cubicBezTo>
                  <a:cubicBezTo>
                    <a:pt x="14" y="61"/>
                    <a:pt x="10" y="68"/>
                    <a:pt x="5" y="78"/>
                  </a:cubicBezTo>
                  <a:cubicBezTo>
                    <a:pt x="4" y="79"/>
                    <a:pt x="4" y="80"/>
                    <a:pt x="3" y="80"/>
                  </a:cubicBezTo>
                  <a:moveTo>
                    <a:pt x="89" y="83"/>
                  </a:moveTo>
                  <a:cubicBezTo>
                    <a:pt x="1" y="83"/>
                    <a:pt x="1" y="83"/>
                    <a:pt x="1" y="83"/>
                  </a:cubicBezTo>
                  <a:cubicBezTo>
                    <a:pt x="1" y="83"/>
                    <a:pt x="0" y="83"/>
                    <a:pt x="0" y="83"/>
                  </a:cubicBezTo>
                  <a:cubicBezTo>
                    <a:pt x="0" y="82"/>
                    <a:pt x="0" y="82"/>
                    <a:pt x="0" y="81"/>
                  </a:cubicBezTo>
                  <a:cubicBezTo>
                    <a:pt x="1" y="80"/>
                    <a:pt x="2" y="78"/>
                    <a:pt x="2" y="76"/>
                  </a:cubicBezTo>
                  <a:cubicBezTo>
                    <a:pt x="8" y="67"/>
                    <a:pt x="11" y="60"/>
                    <a:pt x="10" y="39"/>
                  </a:cubicBezTo>
                  <a:cubicBezTo>
                    <a:pt x="10" y="24"/>
                    <a:pt x="17" y="10"/>
                    <a:pt x="30" y="4"/>
                  </a:cubicBezTo>
                  <a:cubicBezTo>
                    <a:pt x="35" y="1"/>
                    <a:pt x="40" y="0"/>
                    <a:pt x="45" y="0"/>
                  </a:cubicBezTo>
                  <a:cubicBezTo>
                    <a:pt x="50" y="0"/>
                    <a:pt x="55" y="1"/>
                    <a:pt x="60" y="4"/>
                  </a:cubicBezTo>
                  <a:cubicBezTo>
                    <a:pt x="73" y="10"/>
                    <a:pt x="80" y="24"/>
                    <a:pt x="80" y="39"/>
                  </a:cubicBezTo>
                  <a:cubicBezTo>
                    <a:pt x="79" y="60"/>
                    <a:pt x="82" y="67"/>
                    <a:pt x="88" y="76"/>
                  </a:cubicBezTo>
                  <a:cubicBezTo>
                    <a:pt x="88" y="78"/>
                    <a:pt x="89" y="80"/>
                    <a:pt x="90" y="81"/>
                  </a:cubicBezTo>
                  <a:cubicBezTo>
                    <a:pt x="90" y="82"/>
                    <a:pt x="90" y="82"/>
                    <a:pt x="90" y="83"/>
                  </a:cubicBezTo>
                  <a:cubicBezTo>
                    <a:pt x="90" y="83"/>
                    <a:pt x="89" y="83"/>
                    <a:pt x="89" y="8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1030" name="Freeform 20"/>
            <p:cNvSpPr>
              <a:spLocks/>
            </p:cNvSpPr>
            <p:nvPr/>
          </p:nvSpPr>
          <p:spPr bwMode="auto">
            <a:xfrm>
              <a:off x="4554538" y="3683001"/>
              <a:ext cx="7938" cy="49213"/>
            </a:xfrm>
            <a:custGeom>
              <a:avLst/>
              <a:gdLst>
                <a:gd name="T0" fmla="*/ 1 w 2"/>
                <a:gd name="T1" fmla="*/ 13 h 13"/>
                <a:gd name="T2" fmla="*/ 0 w 2"/>
                <a:gd name="T3" fmla="*/ 12 h 13"/>
                <a:gd name="T4" fmla="*/ 0 w 2"/>
                <a:gd name="T5" fmla="*/ 1 h 13"/>
                <a:gd name="T6" fmla="*/ 1 w 2"/>
                <a:gd name="T7" fmla="*/ 0 h 13"/>
                <a:gd name="T8" fmla="*/ 2 w 2"/>
                <a:gd name="T9" fmla="*/ 1 h 13"/>
                <a:gd name="T10" fmla="*/ 2 w 2"/>
                <a:gd name="T11" fmla="*/ 12 h 13"/>
                <a:gd name="T12" fmla="*/ 1 w 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 h="13">
                  <a:moveTo>
                    <a:pt x="1" y="13"/>
                  </a:moveTo>
                  <a:cubicBezTo>
                    <a:pt x="0" y="13"/>
                    <a:pt x="0" y="12"/>
                    <a:pt x="0" y="12"/>
                  </a:cubicBezTo>
                  <a:cubicBezTo>
                    <a:pt x="0" y="1"/>
                    <a:pt x="0" y="1"/>
                    <a:pt x="0" y="1"/>
                  </a:cubicBezTo>
                  <a:cubicBezTo>
                    <a:pt x="0" y="0"/>
                    <a:pt x="0" y="0"/>
                    <a:pt x="1" y="0"/>
                  </a:cubicBezTo>
                  <a:cubicBezTo>
                    <a:pt x="2" y="0"/>
                    <a:pt x="2" y="0"/>
                    <a:pt x="2" y="1"/>
                  </a:cubicBezTo>
                  <a:cubicBezTo>
                    <a:pt x="2" y="12"/>
                    <a:pt x="2" y="12"/>
                    <a:pt x="2" y="12"/>
                  </a:cubicBezTo>
                  <a:cubicBezTo>
                    <a:pt x="2" y="12"/>
                    <a:pt x="2" y="13"/>
                    <a:pt x="1" y="1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1031" name="Freeform 21"/>
            <p:cNvSpPr>
              <a:spLocks/>
            </p:cNvSpPr>
            <p:nvPr/>
          </p:nvSpPr>
          <p:spPr bwMode="auto">
            <a:xfrm>
              <a:off x="4584700" y="3683001"/>
              <a:ext cx="7938" cy="49213"/>
            </a:xfrm>
            <a:custGeom>
              <a:avLst/>
              <a:gdLst>
                <a:gd name="T0" fmla="*/ 1 w 2"/>
                <a:gd name="T1" fmla="*/ 13 h 13"/>
                <a:gd name="T2" fmla="*/ 0 w 2"/>
                <a:gd name="T3" fmla="*/ 12 h 13"/>
                <a:gd name="T4" fmla="*/ 0 w 2"/>
                <a:gd name="T5" fmla="*/ 1 h 13"/>
                <a:gd name="T6" fmla="*/ 1 w 2"/>
                <a:gd name="T7" fmla="*/ 0 h 13"/>
                <a:gd name="T8" fmla="*/ 2 w 2"/>
                <a:gd name="T9" fmla="*/ 1 h 13"/>
                <a:gd name="T10" fmla="*/ 2 w 2"/>
                <a:gd name="T11" fmla="*/ 12 h 13"/>
                <a:gd name="T12" fmla="*/ 1 w 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 h="13">
                  <a:moveTo>
                    <a:pt x="1" y="13"/>
                  </a:moveTo>
                  <a:cubicBezTo>
                    <a:pt x="0" y="13"/>
                    <a:pt x="0" y="12"/>
                    <a:pt x="0" y="12"/>
                  </a:cubicBezTo>
                  <a:cubicBezTo>
                    <a:pt x="0" y="1"/>
                    <a:pt x="0" y="1"/>
                    <a:pt x="0" y="1"/>
                  </a:cubicBezTo>
                  <a:cubicBezTo>
                    <a:pt x="0" y="0"/>
                    <a:pt x="0" y="0"/>
                    <a:pt x="1" y="0"/>
                  </a:cubicBezTo>
                  <a:cubicBezTo>
                    <a:pt x="2" y="0"/>
                    <a:pt x="2" y="0"/>
                    <a:pt x="2" y="1"/>
                  </a:cubicBezTo>
                  <a:cubicBezTo>
                    <a:pt x="2" y="12"/>
                    <a:pt x="2" y="12"/>
                    <a:pt x="2" y="12"/>
                  </a:cubicBezTo>
                  <a:cubicBezTo>
                    <a:pt x="2" y="12"/>
                    <a:pt x="2" y="13"/>
                    <a:pt x="1" y="1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1032" name="Freeform 22"/>
            <p:cNvSpPr>
              <a:spLocks/>
            </p:cNvSpPr>
            <p:nvPr/>
          </p:nvSpPr>
          <p:spPr bwMode="auto">
            <a:xfrm>
              <a:off x="4506913" y="4057651"/>
              <a:ext cx="134938" cy="65088"/>
            </a:xfrm>
            <a:custGeom>
              <a:avLst/>
              <a:gdLst>
                <a:gd name="T0" fmla="*/ 18 w 36"/>
                <a:gd name="T1" fmla="*/ 17 h 17"/>
                <a:gd name="T2" fmla="*/ 0 w 36"/>
                <a:gd name="T3" fmla="*/ 2 h 17"/>
                <a:gd name="T4" fmla="*/ 1 w 36"/>
                <a:gd name="T5" fmla="*/ 0 h 17"/>
                <a:gd name="T6" fmla="*/ 2 w 36"/>
                <a:gd name="T7" fmla="*/ 1 h 17"/>
                <a:gd name="T8" fmla="*/ 18 w 36"/>
                <a:gd name="T9" fmla="*/ 14 h 17"/>
                <a:gd name="T10" fmla="*/ 34 w 36"/>
                <a:gd name="T11" fmla="*/ 1 h 17"/>
                <a:gd name="T12" fmla="*/ 35 w 36"/>
                <a:gd name="T13" fmla="*/ 0 h 17"/>
                <a:gd name="T14" fmla="*/ 36 w 36"/>
                <a:gd name="T15" fmla="*/ 2 h 17"/>
                <a:gd name="T16" fmla="*/ 18 w 36"/>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7">
                  <a:moveTo>
                    <a:pt x="18" y="17"/>
                  </a:moveTo>
                  <a:cubicBezTo>
                    <a:pt x="9" y="17"/>
                    <a:pt x="2" y="11"/>
                    <a:pt x="0" y="2"/>
                  </a:cubicBezTo>
                  <a:cubicBezTo>
                    <a:pt x="0" y="1"/>
                    <a:pt x="0" y="0"/>
                    <a:pt x="1" y="0"/>
                  </a:cubicBezTo>
                  <a:cubicBezTo>
                    <a:pt x="2" y="0"/>
                    <a:pt x="2" y="0"/>
                    <a:pt x="2" y="1"/>
                  </a:cubicBezTo>
                  <a:cubicBezTo>
                    <a:pt x="4" y="9"/>
                    <a:pt x="11" y="14"/>
                    <a:pt x="18" y="14"/>
                  </a:cubicBezTo>
                  <a:cubicBezTo>
                    <a:pt x="25" y="14"/>
                    <a:pt x="32" y="9"/>
                    <a:pt x="34" y="1"/>
                  </a:cubicBezTo>
                  <a:cubicBezTo>
                    <a:pt x="34" y="0"/>
                    <a:pt x="34" y="0"/>
                    <a:pt x="35" y="0"/>
                  </a:cubicBezTo>
                  <a:cubicBezTo>
                    <a:pt x="36" y="0"/>
                    <a:pt x="36" y="1"/>
                    <a:pt x="36" y="2"/>
                  </a:cubicBezTo>
                  <a:cubicBezTo>
                    <a:pt x="34" y="11"/>
                    <a:pt x="27" y="17"/>
                    <a:pt x="18" y="17"/>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1033" name="Freeform 23"/>
            <p:cNvSpPr>
              <a:spLocks/>
            </p:cNvSpPr>
            <p:nvPr/>
          </p:nvSpPr>
          <p:spPr bwMode="auto">
            <a:xfrm>
              <a:off x="4506913" y="4021138"/>
              <a:ext cx="11113" cy="11113"/>
            </a:xfrm>
            <a:custGeom>
              <a:avLst/>
              <a:gdLst>
                <a:gd name="T0" fmla="*/ 1 w 3"/>
                <a:gd name="T1" fmla="*/ 3 h 3"/>
                <a:gd name="T2" fmla="*/ 1 w 3"/>
                <a:gd name="T3" fmla="*/ 3 h 3"/>
                <a:gd name="T4" fmla="*/ 0 w 3"/>
                <a:gd name="T5" fmla="*/ 2 h 3"/>
                <a:gd name="T6" fmla="*/ 0 w 3"/>
                <a:gd name="T7" fmla="*/ 2 h 3"/>
                <a:gd name="T8" fmla="*/ 0 w 3"/>
                <a:gd name="T9" fmla="*/ 2 h 3"/>
                <a:gd name="T10" fmla="*/ 1 w 3"/>
                <a:gd name="T11" fmla="*/ 1 h 3"/>
                <a:gd name="T12" fmla="*/ 2 w 3"/>
                <a:gd name="T13" fmla="*/ 2 h 3"/>
                <a:gd name="T14" fmla="*/ 2 w 3"/>
                <a:gd name="T15" fmla="*/ 2 h 3"/>
                <a:gd name="T16" fmla="*/ 1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3"/>
                  </a:moveTo>
                  <a:cubicBezTo>
                    <a:pt x="1" y="3"/>
                    <a:pt x="1" y="3"/>
                    <a:pt x="1" y="3"/>
                  </a:cubicBezTo>
                  <a:cubicBezTo>
                    <a:pt x="0" y="3"/>
                    <a:pt x="0" y="2"/>
                    <a:pt x="0" y="2"/>
                  </a:cubicBezTo>
                  <a:cubicBezTo>
                    <a:pt x="0" y="2"/>
                    <a:pt x="0" y="2"/>
                    <a:pt x="0" y="2"/>
                  </a:cubicBezTo>
                  <a:cubicBezTo>
                    <a:pt x="0" y="2"/>
                    <a:pt x="0" y="2"/>
                    <a:pt x="0" y="2"/>
                  </a:cubicBezTo>
                  <a:cubicBezTo>
                    <a:pt x="0" y="1"/>
                    <a:pt x="1" y="0"/>
                    <a:pt x="1" y="1"/>
                  </a:cubicBezTo>
                  <a:cubicBezTo>
                    <a:pt x="2" y="1"/>
                    <a:pt x="3" y="1"/>
                    <a:pt x="2" y="2"/>
                  </a:cubicBezTo>
                  <a:cubicBezTo>
                    <a:pt x="2" y="2"/>
                    <a:pt x="2" y="2"/>
                    <a:pt x="2" y="2"/>
                  </a:cubicBezTo>
                  <a:cubicBezTo>
                    <a:pt x="2" y="3"/>
                    <a:pt x="2" y="3"/>
                    <a:pt x="1" y="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1034" name="Freeform 24"/>
            <p:cNvSpPr>
              <a:spLocks noEditPoints="1"/>
            </p:cNvSpPr>
            <p:nvPr/>
          </p:nvSpPr>
          <p:spPr bwMode="auto">
            <a:xfrm>
              <a:off x="4367213" y="4021138"/>
              <a:ext cx="412750" cy="47625"/>
            </a:xfrm>
            <a:custGeom>
              <a:avLst/>
              <a:gdLst>
                <a:gd name="T0" fmla="*/ 6 w 110"/>
                <a:gd name="T1" fmla="*/ 3 h 13"/>
                <a:gd name="T2" fmla="*/ 3 w 110"/>
                <a:gd name="T3" fmla="*/ 7 h 13"/>
                <a:gd name="T4" fmla="*/ 6 w 110"/>
                <a:gd name="T5" fmla="*/ 10 h 13"/>
                <a:gd name="T6" fmla="*/ 104 w 110"/>
                <a:gd name="T7" fmla="*/ 10 h 13"/>
                <a:gd name="T8" fmla="*/ 107 w 110"/>
                <a:gd name="T9" fmla="*/ 7 h 13"/>
                <a:gd name="T10" fmla="*/ 107 w 110"/>
                <a:gd name="T11" fmla="*/ 6 h 13"/>
                <a:gd name="T12" fmla="*/ 104 w 110"/>
                <a:gd name="T13" fmla="*/ 3 h 13"/>
                <a:gd name="T14" fmla="*/ 6 w 110"/>
                <a:gd name="T15" fmla="*/ 3 h 13"/>
                <a:gd name="T16" fmla="*/ 104 w 110"/>
                <a:gd name="T17" fmla="*/ 13 h 13"/>
                <a:gd name="T18" fmla="*/ 6 w 110"/>
                <a:gd name="T19" fmla="*/ 13 h 13"/>
                <a:gd name="T20" fmla="*/ 0 w 110"/>
                <a:gd name="T21" fmla="*/ 7 h 13"/>
                <a:gd name="T22" fmla="*/ 6 w 110"/>
                <a:gd name="T23" fmla="*/ 0 h 13"/>
                <a:gd name="T24" fmla="*/ 104 w 110"/>
                <a:gd name="T25" fmla="*/ 0 h 13"/>
                <a:gd name="T26" fmla="*/ 110 w 110"/>
                <a:gd name="T27" fmla="*/ 6 h 13"/>
                <a:gd name="T28" fmla="*/ 110 w 110"/>
                <a:gd name="T29" fmla="*/ 7 h 13"/>
                <a:gd name="T30" fmla="*/ 104 w 110"/>
                <a:gd name="T31"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13">
                  <a:moveTo>
                    <a:pt x="6" y="3"/>
                  </a:moveTo>
                  <a:cubicBezTo>
                    <a:pt x="4" y="3"/>
                    <a:pt x="3" y="5"/>
                    <a:pt x="3" y="7"/>
                  </a:cubicBezTo>
                  <a:cubicBezTo>
                    <a:pt x="3" y="9"/>
                    <a:pt x="4" y="10"/>
                    <a:pt x="6" y="10"/>
                  </a:cubicBezTo>
                  <a:cubicBezTo>
                    <a:pt x="104" y="10"/>
                    <a:pt x="104" y="10"/>
                    <a:pt x="104" y="10"/>
                  </a:cubicBezTo>
                  <a:cubicBezTo>
                    <a:pt x="106" y="10"/>
                    <a:pt x="107" y="9"/>
                    <a:pt x="107" y="7"/>
                  </a:cubicBezTo>
                  <a:cubicBezTo>
                    <a:pt x="107" y="6"/>
                    <a:pt x="107" y="6"/>
                    <a:pt x="107" y="6"/>
                  </a:cubicBezTo>
                  <a:cubicBezTo>
                    <a:pt x="107" y="5"/>
                    <a:pt x="106" y="3"/>
                    <a:pt x="104" y="3"/>
                  </a:cubicBezTo>
                  <a:lnTo>
                    <a:pt x="6" y="3"/>
                  </a:lnTo>
                  <a:close/>
                  <a:moveTo>
                    <a:pt x="104" y="13"/>
                  </a:moveTo>
                  <a:cubicBezTo>
                    <a:pt x="6" y="13"/>
                    <a:pt x="6" y="13"/>
                    <a:pt x="6" y="13"/>
                  </a:cubicBezTo>
                  <a:cubicBezTo>
                    <a:pt x="3" y="13"/>
                    <a:pt x="0" y="10"/>
                    <a:pt x="0" y="7"/>
                  </a:cubicBezTo>
                  <a:cubicBezTo>
                    <a:pt x="0" y="3"/>
                    <a:pt x="3" y="0"/>
                    <a:pt x="6" y="0"/>
                  </a:cubicBezTo>
                  <a:cubicBezTo>
                    <a:pt x="104" y="0"/>
                    <a:pt x="104" y="0"/>
                    <a:pt x="104" y="0"/>
                  </a:cubicBezTo>
                  <a:cubicBezTo>
                    <a:pt x="107" y="0"/>
                    <a:pt x="110" y="3"/>
                    <a:pt x="110" y="6"/>
                  </a:cubicBezTo>
                  <a:cubicBezTo>
                    <a:pt x="110" y="7"/>
                    <a:pt x="110" y="7"/>
                    <a:pt x="110" y="7"/>
                  </a:cubicBezTo>
                  <a:cubicBezTo>
                    <a:pt x="110" y="10"/>
                    <a:pt x="107" y="13"/>
                    <a:pt x="104" y="1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1035" name="Freeform 25"/>
            <p:cNvSpPr>
              <a:spLocks noEditPoints="1"/>
            </p:cNvSpPr>
            <p:nvPr/>
          </p:nvSpPr>
          <p:spPr bwMode="auto">
            <a:xfrm>
              <a:off x="4543425" y="3633788"/>
              <a:ext cx="60325" cy="60325"/>
            </a:xfrm>
            <a:custGeom>
              <a:avLst/>
              <a:gdLst>
                <a:gd name="T0" fmla="*/ 8 w 16"/>
                <a:gd name="T1" fmla="*/ 2 h 16"/>
                <a:gd name="T2" fmla="*/ 2 w 16"/>
                <a:gd name="T3" fmla="*/ 8 h 16"/>
                <a:gd name="T4" fmla="*/ 8 w 16"/>
                <a:gd name="T5" fmla="*/ 13 h 16"/>
                <a:gd name="T6" fmla="*/ 14 w 16"/>
                <a:gd name="T7" fmla="*/ 8 h 16"/>
                <a:gd name="T8" fmla="*/ 8 w 16"/>
                <a:gd name="T9" fmla="*/ 2 h 16"/>
                <a:gd name="T10" fmla="*/ 8 w 16"/>
                <a:gd name="T11" fmla="*/ 16 h 16"/>
                <a:gd name="T12" fmla="*/ 0 w 16"/>
                <a:gd name="T13" fmla="*/ 8 h 16"/>
                <a:gd name="T14" fmla="*/ 8 w 16"/>
                <a:gd name="T15" fmla="*/ 0 h 16"/>
                <a:gd name="T16" fmla="*/ 16 w 16"/>
                <a:gd name="T17" fmla="*/ 8 h 16"/>
                <a:gd name="T18" fmla="*/ 8 w 16"/>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2"/>
                  </a:moveTo>
                  <a:cubicBezTo>
                    <a:pt x="5" y="2"/>
                    <a:pt x="2" y="5"/>
                    <a:pt x="2" y="8"/>
                  </a:cubicBezTo>
                  <a:cubicBezTo>
                    <a:pt x="2" y="11"/>
                    <a:pt x="5" y="13"/>
                    <a:pt x="8" y="13"/>
                  </a:cubicBezTo>
                  <a:cubicBezTo>
                    <a:pt x="11" y="13"/>
                    <a:pt x="14" y="11"/>
                    <a:pt x="14" y="8"/>
                  </a:cubicBezTo>
                  <a:cubicBezTo>
                    <a:pt x="14" y="5"/>
                    <a:pt x="11" y="2"/>
                    <a:pt x="8" y="2"/>
                  </a:cubicBezTo>
                  <a:moveTo>
                    <a:pt x="8" y="16"/>
                  </a:moveTo>
                  <a:cubicBezTo>
                    <a:pt x="3" y="16"/>
                    <a:pt x="0" y="12"/>
                    <a:pt x="0" y="8"/>
                  </a:cubicBezTo>
                  <a:cubicBezTo>
                    <a:pt x="0" y="3"/>
                    <a:pt x="3" y="0"/>
                    <a:pt x="8" y="0"/>
                  </a:cubicBezTo>
                  <a:cubicBezTo>
                    <a:pt x="13" y="0"/>
                    <a:pt x="16" y="3"/>
                    <a:pt x="16" y="8"/>
                  </a:cubicBezTo>
                  <a:cubicBezTo>
                    <a:pt x="16" y="12"/>
                    <a:pt x="13" y="16"/>
                    <a:pt x="8" y="16"/>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1036" name="Freeform 26"/>
            <p:cNvSpPr>
              <a:spLocks/>
            </p:cNvSpPr>
            <p:nvPr/>
          </p:nvSpPr>
          <p:spPr bwMode="auto">
            <a:xfrm>
              <a:off x="4287838" y="3859213"/>
              <a:ext cx="65088" cy="30163"/>
            </a:xfrm>
            <a:custGeom>
              <a:avLst/>
              <a:gdLst>
                <a:gd name="T0" fmla="*/ 15 w 17"/>
                <a:gd name="T1" fmla="*/ 8 h 8"/>
                <a:gd name="T2" fmla="*/ 15 w 17"/>
                <a:gd name="T3" fmla="*/ 8 h 8"/>
                <a:gd name="T4" fmla="*/ 1 w 17"/>
                <a:gd name="T5" fmla="*/ 2 h 8"/>
                <a:gd name="T6" fmla="*/ 0 w 17"/>
                <a:gd name="T7" fmla="*/ 1 h 8"/>
                <a:gd name="T8" fmla="*/ 2 w 17"/>
                <a:gd name="T9" fmla="*/ 0 h 8"/>
                <a:gd name="T10" fmla="*/ 16 w 17"/>
                <a:gd name="T11" fmla="*/ 5 h 8"/>
                <a:gd name="T12" fmla="*/ 16 w 17"/>
                <a:gd name="T13" fmla="*/ 7 h 8"/>
                <a:gd name="T14" fmla="*/ 15 w 17"/>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
                  <a:moveTo>
                    <a:pt x="15" y="8"/>
                  </a:moveTo>
                  <a:cubicBezTo>
                    <a:pt x="15" y="8"/>
                    <a:pt x="15" y="8"/>
                    <a:pt x="15" y="8"/>
                  </a:cubicBezTo>
                  <a:cubicBezTo>
                    <a:pt x="1" y="2"/>
                    <a:pt x="1" y="2"/>
                    <a:pt x="1" y="2"/>
                  </a:cubicBezTo>
                  <a:cubicBezTo>
                    <a:pt x="0" y="2"/>
                    <a:pt x="0" y="1"/>
                    <a:pt x="0" y="1"/>
                  </a:cubicBezTo>
                  <a:cubicBezTo>
                    <a:pt x="0" y="0"/>
                    <a:pt x="1" y="0"/>
                    <a:pt x="2" y="0"/>
                  </a:cubicBezTo>
                  <a:cubicBezTo>
                    <a:pt x="16" y="5"/>
                    <a:pt x="16" y="5"/>
                    <a:pt x="16" y="5"/>
                  </a:cubicBezTo>
                  <a:cubicBezTo>
                    <a:pt x="16" y="6"/>
                    <a:pt x="17" y="7"/>
                    <a:pt x="16" y="7"/>
                  </a:cubicBezTo>
                  <a:cubicBezTo>
                    <a:pt x="16" y="8"/>
                    <a:pt x="16" y="8"/>
                    <a:pt x="15" y="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1037" name="Freeform 27"/>
            <p:cNvSpPr>
              <a:spLocks/>
            </p:cNvSpPr>
            <p:nvPr/>
          </p:nvSpPr>
          <p:spPr bwMode="auto">
            <a:xfrm>
              <a:off x="4273550" y="3949701"/>
              <a:ext cx="68263" cy="30163"/>
            </a:xfrm>
            <a:custGeom>
              <a:avLst/>
              <a:gdLst>
                <a:gd name="T0" fmla="*/ 1 w 18"/>
                <a:gd name="T1" fmla="*/ 8 h 8"/>
                <a:gd name="T2" fmla="*/ 0 w 18"/>
                <a:gd name="T3" fmla="*/ 7 h 8"/>
                <a:gd name="T4" fmla="*/ 1 w 18"/>
                <a:gd name="T5" fmla="*/ 5 h 8"/>
                <a:gd name="T6" fmla="*/ 16 w 18"/>
                <a:gd name="T7" fmla="*/ 0 h 8"/>
                <a:gd name="T8" fmla="*/ 18 w 18"/>
                <a:gd name="T9" fmla="*/ 1 h 8"/>
                <a:gd name="T10" fmla="*/ 17 w 18"/>
                <a:gd name="T11" fmla="*/ 3 h 8"/>
                <a:gd name="T12" fmla="*/ 2 w 18"/>
                <a:gd name="T13" fmla="*/ 8 h 8"/>
                <a:gd name="T14" fmla="*/ 1 w 1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8">
                  <a:moveTo>
                    <a:pt x="1" y="8"/>
                  </a:moveTo>
                  <a:cubicBezTo>
                    <a:pt x="1" y="8"/>
                    <a:pt x="0" y="8"/>
                    <a:pt x="0" y="7"/>
                  </a:cubicBezTo>
                  <a:cubicBezTo>
                    <a:pt x="0" y="6"/>
                    <a:pt x="0" y="6"/>
                    <a:pt x="1" y="5"/>
                  </a:cubicBezTo>
                  <a:cubicBezTo>
                    <a:pt x="16" y="0"/>
                    <a:pt x="16" y="0"/>
                    <a:pt x="16" y="0"/>
                  </a:cubicBezTo>
                  <a:cubicBezTo>
                    <a:pt x="17" y="0"/>
                    <a:pt x="18" y="0"/>
                    <a:pt x="18" y="1"/>
                  </a:cubicBezTo>
                  <a:cubicBezTo>
                    <a:pt x="18" y="2"/>
                    <a:pt x="18" y="2"/>
                    <a:pt x="17" y="3"/>
                  </a:cubicBezTo>
                  <a:cubicBezTo>
                    <a:pt x="2" y="8"/>
                    <a:pt x="2" y="8"/>
                    <a:pt x="2" y="8"/>
                  </a:cubicBezTo>
                  <a:cubicBezTo>
                    <a:pt x="2" y="8"/>
                    <a:pt x="2" y="8"/>
                    <a:pt x="1" y="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1038" name="Freeform 28"/>
            <p:cNvSpPr>
              <a:spLocks/>
            </p:cNvSpPr>
            <p:nvPr/>
          </p:nvSpPr>
          <p:spPr bwMode="auto">
            <a:xfrm>
              <a:off x="4341813" y="3762376"/>
              <a:ext cx="44450" cy="66675"/>
            </a:xfrm>
            <a:custGeom>
              <a:avLst/>
              <a:gdLst>
                <a:gd name="T0" fmla="*/ 10 w 12"/>
                <a:gd name="T1" fmla="*/ 18 h 18"/>
                <a:gd name="T2" fmla="*/ 9 w 12"/>
                <a:gd name="T3" fmla="*/ 18 h 18"/>
                <a:gd name="T4" fmla="*/ 1 w 12"/>
                <a:gd name="T5" fmla="*/ 3 h 18"/>
                <a:gd name="T6" fmla="*/ 1 w 12"/>
                <a:gd name="T7" fmla="*/ 1 h 18"/>
                <a:gd name="T8" fmla="*/ 3 w 12"/>
                <a:gd name="T9" fmla="*/ 1 h 18"/>
                <a:gd name="T10" fmla="*/ 12 w 12"/>
                <a:gd name="T11" fmla="*/ 16 h 18"/>
                <a:gd name="T12" fmla="*/ 11 w 12"/>
                <a:gd name="T13" fmla="*/ 18 h 18"/>
                <a:gd name="T14" fmla="*/ 10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0" y="18"/>
                  </a:moveTo>
                  <a:cubicBezTo>
                    <a:pt x="10" y="18"/>
                    <a:pt x="9" y="18"/>
                    <a:pt x="9" y="18"/>
                  </a:cubicBezTo>
                  <a:cubicBezTo>
                    <a:pt x="1" y="3"/>
                    <a:pt x="1" y="3"/>
                    <a:pt x="1" y="3"/>
                  </a:cubicBezTo>
                  <a:cubicBezTo>
                    <a:pt x="0" y="2"/>
                    <a:pt x="0" y="1"/>
                    <a:pt x="1" y="1"/>
                  </a:cubicBezTo>
                  <a:cubicBezTo>
                    <a:pt x="2" y="0"/>
                    <a:pt x="3" y="1"/>
                    <a:pt x="3" y="1"/>
                  </a:cubicBezTo>
                  <a:cubicBezTo>
                    <a:pt x="12" y="16"/>
                    <a:pt x="12" y="16"/>
                    <a:pt x="12" y="16"/>
                  </a:cubicBezTo>
                  <a:cubicBezTo>
                    <a:pt x="12" y="17"/>
                    <a:pt x="12" y="18"/>
                    <a:pt x="11" y="18"/>
                  </a:cubicBezTo>
                  <a:cubicBezTo>
                    <a:pt x="11" y="18"/>
                    <a:pt x="11" y="18"/>
                    <a:pt x="10" y="1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1040" name="Freeform 29"/>
            <p:cNvSpPr>
              <a:spLocks/>
            </p:cNvSpPr>
            <p:nvPr/>
          </p:nvSpPr>
          <p:spPr bwMode="auto">
            <a:xfrm>
              <a:off x="4795838" y="3859213"/>
              <a:ext cx="63500" cy="30163"/>
            </a:xfrm>
            <a:custGeom>
              <a:avLst/>
              <a:gdLst>
                <a:gd name="T0" fmla="*/ 2 w 17"/>
                <a:gd name="T1" fmla="*/ 8 h 8"/>
                <a:gd name="T2" fmla="*/ 1 w 17"/>
                <a:gd name="T3" fmla="*/ 7 h 8"/>
                <a:gd name="T4" fmla="*/ 1 w 17"/>
                <a:gd name="T5" fmla="*/ 5 h 8"/>
                <a:gd name="T6" fmla="*/ 15 w 17"/>
                <a:gd name="T7" fmla="*/ 0 h 8"/>
                <a:gd name="T8" fmla="*/ 17 w 17"/>
                <a:gd name="T9" fmla="*/ 1 h 8"/>
                <a:gd name="T10" fmla="*/ 16 w 17"/>
                <a:gd name="T11" fmla="*/ 2 h 8"/>
                <a:gd name="T12" fmla="*/ 2 w 17"/>
                <a:gd name="T13" fmla="*/ 8 h 8"/>
                <a:gd name="T14" fmla="*/ 2 w 17"/>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
                  <a:moveTo>
                    <a:pt x="2" y="8"/>
                  </a:moveTo>
                  <a:cubicBezTo>
                    <a:pt x="1" y="8"/>
                    <a:pt x="1" y="8"/>
                    <a:pt x="1" y="7"/>
                  </a:cubicBezTo>
                  <a:cubicBezTo>
                    <a:pt x="0" y="7"/>
                    <a:pt x="1" y="6"/>
                    <a:pt x="1" y="5"/>
                  </a:cubicBezTo>
                  <a:cubicBezTo>
                    <a:pt x="15" y="0"/>
                    <a:pt x="15" y="0"/>
                    <a:pt x="15" y="0"/>
                  </a:cubicBezTo>
                  <a:cubicBezTo>
                    <a:pt x="16" y="0"/>
                    <a:pt x="17" y="0"/>
                    <a:pt x="17" y="1"/>
                  </a:cubicBezTo>
                  <a:cubicBezTo>
                    <a:pt x="17" y="1"/>
                    <a:pt x="17" y="2"/>
                    <a:pt x="16" y="2"/>
                  </a:cubicBezTo>
                  <a:cubicBezTo>
                    <a:pt x="2" y="8"/>
                    <a:pt x="2" y="8"/>
                    <a:pt x="2" y="8"/>
                  </a:cubicBezTo>
                  <a:cubicBezTo>
                    <a:pt x="2" y="8"/>
                    <a:pt x="2" y="8"/>
                    <a:pt x="2" y="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1041" name="Freeform 30"/>
            <p:cNvSpPr>
              <a:spLocks/>
            </p:cNvSpPr>
            <p:nvPr/>
          </p:nvSpPr>
          <p:spPr bwMode="auto">
            <a:xfrm>
              <a:off x="4806950" y="3949701"/>
              <a:ext cx="66675" cy="30163"/>
            </a:xfrm>
            <a:custGeom>
              <a:avLst/>
              <a:gdLst>
                <a:gd name="T0" fmla="*/ 17 w 18"/>
                <a:gd name="T1" fmla="*/ 8 h 8"/>
                <a:gd name="T2" fmla="*/ 16 w 18"/>
                <a:gd name="T3" fmla="*/ 8 h 8"/>
                <a:gd name="T4" fmla="*/ 1 w 18"/>
                <a:gd name="T5" fmla="*/ 3 h 8"/>
                <a:gd name="T6" fmla="*/ 0 w 18"/>
                <a:gd name="T7" fmla="*/ 1 h 8"/>
                <a:gd name="T8" fmla="*/ 2 w 18"/>
                <a:gd name="T9" fmla="*/ 0 h 8"/>
                <a:gd name="T10" fmla="*/ 17 w 18"/>
                <a:gd name="T11" fmla="*/ 5 h 8"/>
                <a:gd name="T12" fmla="*/ 18 w 18"/>
                <a:gd name="T13" fmla="*/ 7 h 8"/>
                <a:gd name="T14" fmla="*/ 17 w 1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8">
                  <a:moveTo>
                    <a:pt x="17" y="8"/>
                  </a:moveTo>
                  <a:cubicBezTo>
                    <a:pt x="16" y="8"/>
                    <a:pt x="16" y="8"/>
                    <a:pt x="16" y="8"/>
                  </a:cubicBezTo>
                  <a:cubicBezTo>
                    <a:pt x="1" y="3"/>
                    <a:pt x="1" y="3"/>
                    <a:pt x="1" y="3"/>
                  </a:cubicBezTo>
                  <a:cubicBezTo>
                    <a:pt x="0" y="2"/>
                    <a:pt x="0" y="2"/>
                    <a:pt x="0" y="1"/>
                  </a:cubicBezTo>
                  <a:cubicBezTo>
                    <a:pt x="0" y="0"/>
                    <a:pt x="1" y="0"/>
                    <a:pt x="2" y="0"/>
                  </a:cubicBezTo>
                  <a:cubicBezTo>
                    <a:pt x="17" y="5"/>
                    <a:pt x="17" y="5"/>
                    <a:pt x="17" y="5"/>
                  </a:cubicBezTo>
                  <a:cubicBezTo>
                    <a:pt x="18" y="6"/>
                    <a:pt x="18" y="6"/>
                    <a:pt x="18" y="7"/>
                  </a:cubicBezTo>
                  <a:cubicBezTo>
                    <a:pt x="18" y="8"/>
                    <a:pt x="17" y="8"/>
                    <a:pt x="17" y="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sp>
          <p:nvSpPr>
            <p:cNvPr id="1042" name="Freeform 31"/>
            <p:cNvSpPr>
              <a:spLocks/>
            </p:cNvSpPr>
            <p:nvPr/>
          </p:nvSpPr>
          <p:spPr bwMode="auto">
            <a:xfrm>
              <a:off x="4760913" y="3762376"/>
              <a:ext cx="46038" cy="66675"/>
            </a:xfrm>
            <a:custGeom>
              <a:avLst/>
              <a:gdLst>
                <a:gd name="T0" fmla="*/ 2 w 12"/>
                <a:gd name="T1" fmla="*/ 18 h 18"/>
                <a:gd name="T2" fmla="*/ 1 w 12"/>
                <a:gd name="T3" fmla="*/ 18 h 18"/>
                <a:gd name="T4" fmla="*/ 0 w 12"/>
                <a:gd name="T5" fmla="*/ 16 h 18"/>
                <a:gd name="T6" fmla="*/ 9 w 12"/>
                <a:gd name="T7" fmla="*/ 1 h 18"/>
                <a:gd name="T8" fmla="*/ 11 w 12"/>
                <a:gd name="T9" fmla="*/ 1 h 18"/>
                <a:gd name="T10" fmla="*/ 11 w 12"/>
                <a:gd name="T11" fmla="*/ 3 h 18"/>
                <a:gd name="T12" fmla="*/ 3 w 12"/>
                <a:gd name="T13" fmla="*/ 18 h 18"/>
                <a:gd name="T14" fmla="*/ 2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2" y="18"/>
                  </a:moveTo>
                  <a:cubicBezTo>
                    <a:pt x="1" y="18"/>
                    <a:pt x="1" y="18"/>
                    <a:pt x="1" y="18"/>
                  </a:cubicBezTo>
                  <a:cubicBezTo>
                    <a:pt x="0" y="18"/>
                    <a:pt x="0" y="17"/>
                    <a:pt x="0" y="16"/>
                  </a:cubicBezTo>
                  <a:cubicBezTo>
                    <a:pt x="9" y="1"/>
                    <a:pt x="9" y="1"/>
                    <a:pt x="9" y="1"/>
                  </a:cubicBezTo>
                  <a:cubicBezTo>
                    <a:pt x="9" y="1"/>
                    <a:pt x="10" y="0"/>
                    <a:pt x="11" y="1"/>
                  </a:cubicBezTo>
                  <a:cubicBezTo>
                    <a:pt x="12" y="1"/>
                    <a:pt x="12" y="2"/>
                    <a:pt x="11" y="3"/>
                  </a:cubicBezTo>
                  <a:cubicBezTo>
                    <a:pt x="3" y="18"/>
                    <a:pt x="3" y="18"/>
                    <a:pt x="3" y="18"/>
                  </a:cubicBezTo>
                  <a:cubicBezTo>
                    <a:pt x="3" y="18"/>
                    <a:pt x="2" y="18"/>
                    <a:pt x="2" y="18"/>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AU" dirty="0"/>
            </a:p>
          </p:txBody>
        </p:sp>
      </p:grpSp>
      <p:cxnSp>
        <p:nvCxnSpPr>
          <p:cNvPr id="1045" name="Straight Connector 1044"/>
          <p:cNvCxnSpPr/>
          <p:nvPr/>
        </p:nvCxnSpPr>
        <p:spPr>
          <a:xfrm flipV="1">
            <a:off x="1614736" y="3218259"/>
            <a:ext cx="0" cy="351334"/>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4577916" y="3218259"/>
            <a:ext cx="0" cy="351334"/>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V="1">
            <a:off x="7536335" y="3218259"/>
            <a:ext cx="1" cy="351334"/>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44" name="Content Placeholder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21214" y="1059582"/>
            <a:ext cx="3091184" cy="3532188"/>
          </a:xfrm>
          <a:prstGeom prst="rect">
            <a:avLst/>
          </a:prstGeom>
        </p:spPr>
      </p:pic>
    </p:spTree>
    <p:extLst>
      <p:ext uri="{BB962C8B-B14F-4D97-AF65-F5344CB8AC3E}">
        <p14:creationId xmlns:p14="http://schemas.microsoft.com/office/powerpoint/2010/main" val="30789826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AU" sz="2000" dirty="0">
                <a:latin typeface="Calibri" panose="020F0502020204030204" pitchFamily="34" charset="0"/>
              </a:rPr>
              <a:t>What is the Numeracy skills Framework? </a:t>
            </a:r>
          </a:p>
        </p:txBody>
      </p:sp>
      <p:sp>
        <p:nvSpPr>
          <p:cNvPr id="8" name="Content Placeholder 7"/>
          <p:cNvSpPr>
            <a:spLocks noGrp="1"/>
          </p:cNvSpPr>
          <p:nvPr>
            <p:ph idx="1"/>
          </p:nvPr>
        </p:nvSpPr>
        <p:spPr>
          <a:xfrm>
            <a:off x="395536" y="1093864"/>
            <a:ext cx="5616624" cy="3655763"/>
          </a:xfrm>
        </p:spPr>
        <p:txBody>
          <a:bodyPr>
            <a:noAutofit/>
          </a:bodyPr>
          <a:lstStyle/>
          <a:p>
            <a:pPr marL="342884" indent="-342884">
              <a:buFont typeface="Arial" panose="020B0604020202020204" pitchFamily="34" charset="0"/>
              <a:buChar char="•"/>
            </a:pPr>
            <a:r>
              <a:rPr lang="en-AU" sz="1600" dirty="0">
                <a:solidFill>
                  <a:srgbClr val="394A59"/>
                </a:solidFill>
                <a:latin typeface="Calibri"/>
                <a:ea typeface="MS PGothic" pitchFamily="34" charset="-128"/>
              </a:rPr>
              <a:t>provides teachers with the numeracy skills required by students at each stage of development across all syllabuses</a:t>
            </a:r>
          </a:p>
          <a:p>
            <a:pPr marL="342884" indent="-342884">
              <a:buFont typeface="Arial" panose="020B0604020202020204" pitchFamily="34" charset="0"/>
              <a:buChar char="•"/>
            </a:pPr>
            <a:r>
              <a:rPr lang="en-AU" sz="1600" dirty="0">
                <a:solidFill>
                  <a:srgbClr val="394A59"/>
                </a:solidFill>
                <a:latin typeface="Calibri"/>
                <a:ea typeface="MS PGothic" pitchFamily="34" charset="-128"/>
              </a:rPr>
              <a:t>supports the successful integration of numeracy across the curriculum</a:t>
            </a:r>
          </a:p>
          <a:p>
            <a:pPr marL="342884" indent="-342884">
              <a:buFont typeface="Arial" panose="020B0604020202020204" pitchFamily="34" charset="0"/>
              <a:buChar char="•"/>
            </a:pPr>
            <a:r>
              <a:rPr lang="en-AU" sz="1600" dirty="0">
                <a:solidFill>
                  <a:srgbClr val="394A59"/>
                </a:solidFill>
                <a:latin typeface="Calibri"/>
                <a:ea typeface="MS PGothic" pitchFamily="34" charset="-128"/>
              </a:rPr>
              <a:t>l</a:t>
            </a:r>
            <a:r>
              <a:rPr lang="en-AU" sz="1600" dirty="0" smtClean="0">
                <a:solidFill>
                  <a:srgbClr val="394A59"/>
                </a:solidFill>
                <a:latin typeface="Calibri"/>
                <a:ea typeface="MS PGothic" pitchFamily="34" charset="-128"/>
              </a:rPr>
              <a:t>ists the </a:t>
            </a:r>
            <a:r>
              <a:rPr lang="en-AU" sz="1600" dirty="0">
                <a:solidFill>
                  <a:srgbClr val="394A59"/>
                </a:solidFill>
                <a:latin typeface="Calibri"/>
                <a:ea typeface="MS PGothic" pitchFamily="34" charset="-128"/>
              </a:rPr>
              <a:t>range of numeracy skills from preschool to year 10 </a:t>
            </a:r>
          </a:p>
          <a:p>
            <a:pPr marL="342884" indent="-342884">
              <a:buFont typeface="Arial" panose="020B0604020202020204" pitchFamily="34" charset="0"/>
              <a:buChar char="•"/>
            </a:pPr>
            <a:r>
              <a:rPr lang="en-AU" sz="1600" dirty="0">
                <a:solidFill>
                  <a:srgbClr val="394A59"/>
                </a:solidFill>
                <a:latin typeface="Calibri"/>
                <a:ea typeface="MS PGothic" pitchFamily="34" charset="-128"/>
              </a:rPr>
              <a:t>allows teachers to identify stage skills </a:t>
            </a:r>
          </a:p>
          <a:p>
            <a:pPr marL="342884" indent="-342884">
              <a:buFont typeface="Arial" panose="020B0604020202020204" pitchFamily="34" charset="0"/>
              <a:buChar char="•"/>
            </a:pPr>
            <a:r>
              <a:rPr lang="en-AU" sz="1600" dirty="0">
                <a:solidFill>
                  <a:srgbClr val="394A59"/>
                </a:solidFill>
                <a:latin typeface="Calibri"/>
                <a:ea typeface="MS PGothic" pitchFamily="34" charset="-128"/>
              </a:rPr>
              <a:t>allows teachers to assess students’ prior learning</a:t>
            </a:r>
          </a:p>
          <a:p>
            <a:pPr marL="342884" indent="-342884">
              <a:buFont typeface="Arial" panose="020B0604020202020204" pitchFamily="34" charset="0"/>
              <a:buChar char="•"/>
            </a:pPr>
            <a:r>
              <a:rPr lang="en-AU" sz="1600" dirty="0">
                <a:solidFill>
                  <a:srgbClr val="394A59"/>
                </a:solidFill>
                <a:latin typeface="Calibri"/>
                <a:ea typeface="MS PGothic" pitchFamily="34" charset="-128"/>
              </a:rPr>
              <a:t>strategies for the successful integration of numeracy within each key learning area </a:t>
            </a:r>
          </a:p>
          <a:p>
            <a:pPr marL="342884" indent="-342884">
              <a:buFont typeface="Arial" panose="020B0604020202020204" pitchFamily="34" charset="0"/>
              <a:buChar char="•"/>
            </a:pPr>
            <a:r>
              <a:rPr lang="en-AU" sz="1600" dirty="0">
                <a:solidFill>
                  <a:srgbClr val="394A59"/>
                </a:solidFill>
                <a:latin typeface="Calibri"/>
                <a:ea typeface="MS PGothic" pitchFamily="34" charset="-128"/>
              </a:rPr>
              <a:t>information essential for devising lessons with appropriate differentiation strategies </a:t>
            </a:r>
          </a:p>
        </p:txBody>
      </p:sp>
      <p:sp>
        <p:nvSpPr>
          <p:cNvPr id="4" name="Date Placeholder 3"/>
          <p:cNvSpPr>
            <a:spLocks noGrp="1"/>
          </p:cNvSpPr>
          <p:nvPr>
            <p:ph type="dt" sz="half" idx="10"/>
          </p:nvPr>
        </p:nvSpPr>
        <p:spPr/>
        <p:txBody>
          <a:bodyPr/>
          <a:lstStyle/>
          <a:p>
            <a:fld id="{2624536D-FED3-495B-B3FE-54ED69616E85}" type="datetime4">
              <a:rPr lang="en-AU" smtClean="0"/>
              <a:t>25 July 2017</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r>
              <a:rPr lang="en-AU" dirty="0" smtClean="0"/>
              <a:t>Numeracy Skills Framework</a:t>
            </a:r>
            <a:endParaRPr lang="en-AU" dirty="0"/>
          </a:p>
        </p:txBody>
      </p:sp>
      <p:sp>
        <p:nvSpPr>
          <p:cNvPr id="6" name="Slide Number Placeholder 5"/>
          <p:cNvSpPr>
            <a:spLocks noGrp="1"/>
          </p:cNvSpPr>
          <p:nvPr>
            <p:ph type="sldNum" sz="quarter" idx="12"/>
          </p:nvPr>
        </p:nvSpPr>
        <p:spPr/>
        <p:txBody>
          <a:bodyPr/>
          <a:lstStyle/>
          <a:p>
            <a:r>
              <a:rPr lang="en-AU" dirty="0" smtClean="0"/>
              <a:t>Page </a:t>
            </a:r>
            <a:fld id="{4A2A1DA9-8CAF-4BCA-B496-545B076AED2D}" type="slidenum">
              <a:rPr lang="en-AU" smtClean="0"/>
              <a:pPr/>
              <a:t>7</a:t>
            </a:fld>
            <a:endParaRPr lang="en-AU" dirty="0"/>
          </a:p>
        </p:txBody>
      </p:sp>
      <p:sp>
        <p:nvSpPr>
          <p:cNvPr id="9" name="Oval 8"/>
          <p:cNvSpPr/>
          <p:nvPr/>
        </p:nvSpPr>
        <p:spPr>
          <a:xfrm>
            <a:off x="7178794" y="2427734"/>
            <a:ext cx="864096" cy="864096"/>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grpSp>
        <p:nvGrpSpPr>
          <p:cNvPr id="10" name="Group 9"/>
          <p:cNvGrpSpPr/>
          <p:nvPr/>
        </p:nvGrpSpPr>
        <p:grpSpPr>
          <a:xfrm>
            <a:off x="7431313" y="2625900"/>
            <a:ext cx="359058" cy="510238"/>
            <a:chOff x="7416800" y="3700463"/>
            <a:chExt cx="422276" cy="600075"/>
          </a:xfrm>
          <a:solidFill>
            <a:schemeClr val="accent2"/>
          </a:solidFill>
        </p:grpSpPr>
        <p:sp>
          <p:nvSpPr>
            <p:cNvPr id="11" name="Freeform 8"/>
            <p:cNvSpPr>
              <a:spLocks/>
            </p:cNvSpPr>
            <p:nvPr/>
          </p:nvSpPr>
          <p:spPr bwMode="auto">
            <a:xfrm>
              <a:off x="7761288" y="4176713"/>
              <a:ext cx="77788" cy="11113"/>
            </a:xfrm>
            <a:custGeom>
              <a:avLst/>
              <a:gdLst>
                <a:gd name="T0" fmla="*/ 19 w 21"/>
                <a:gd name="T1" fmla="*/ 3 h 3"/>
                <a:gd name="T2" fmla="*/ 1 w 21"/>
                <a:gd name="T3" fmla="*/ 3 h 3"/>
                <a:gd name="T4" fmla="*/ 0 w 21"/>
                <a:gd name="T5" fmla="*/ 1 h 3"/>
                <a:gd name="T6" fmla="*/ 1 w 21"/>
                <a:gd name="T7" fmla="*/ 0 h 3"/>
                <a:gd name="T8" fmla="*/ 19 w 21"/>
                <a:gd name="T9" fmla="*/ 0 h 3"/>
                <a:gd name="T10" fmla="*/ 21 w 21"/>
                <a:gd name="T11" fmla="*/ 1 h 3"/>
                <a:gd name="T12" fmla="*/ 19 w 21"/>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1" h="3">
                  <a:moveTo>
                    <a:pt x="19" y="3"/>
                  </a:moveTo>
                  <a:cubicBezTo>
                    <a:pt x="1" y="3"/>
                    <a:pt x="1" y="3"/>
                    <a:pt x="1" y="3"/>
                  </a:cubicBezTo>
                  <a:cubicBezTo>
                    <a:pt x="0" y="3"/>
                    <a:pt x="0" y="2"/>
                    <a:pt x="0" y="1"/>
                  </a:cubicBezTo>
                  <a:cubicBezTo>
                    <a:pt x="0" y="1"/>
                    <a:pt x="0" y="0"/>
                    <a:pt x="1" y="0"/>
                  </a:cubicBezTo>
                  <a:cubicBezTo>
                    <a:pt x="19" y="0"/>
                    <a:pt x="19" y="0"/>
                    <a:pt x="19" y="0"/>
                  </a:cubicBezTo>
                  <a:cubicBezTo>
                    <a:pt x="20" y="0"/>
                    <a:pt x="21" y="1"/>
                    <a:pt x="21" y="1"/>
                  </a:cubicBezTo>
                  <a:cubicBezTo>
                    <a:pt x="21" y="2"/>
                    <a:pt x="20" y="3"/>
                    <a:pt x="19" y="3"/>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12" name="Freeform 9"/>
            <p:cNvSpPr>
              <a:spLocks/>
            </p:cNvSpPr>
            <p:nvPr/>
          </p:nvSpPr>
          <p:spPr bwMode="auto">
            <a:xfrm>
              <a:off x="7416800" y="3700463"/>
              <a:ext cx="422275" cy="468313"/>
            </a:xfrm>
            <a:custGeom>
              <a:avLst/>
              <a:gdLst>
                <a:gd name="T0" fmla="*/ 1 w 113"/>
                <a:gd name="T1" fmla="*/ 125 h 125"/>
                <a:gd name="T2" fmla="*/ 0 w 113"/>
                <a:gd name="T3" fmla="*/ 123 h 125"/>
                <a:gd name="T4" fmla="*/ 0 w 113"/>
                <a:gd name="T5" fmla="*/ 17 h 125"/>
                <a:gd name="T6" fmla="*/ 18 w 113"/>
                <a:gd name="T7" fmla="*/ 0 h 125"/>
                <a:gd name="T8" fmla="*/ 111 w 113"/>
                <a:gd name="T9" fmla="*/ 0 h 125"/>
                <a:gd name="T10" fmla="*/ 113 w 113"/>
                <a:gd name="T11" fmla="*/ 1 h 125"/>
                <a:gd name="T12" fmla="*/ 113 w 113"/>
                <a:gd name="T13" fmla="*/ 107 h 125"/>
                <a:gd name="T14" fmla="*/ 111 w 113"/>
                <a:gd name="T15" fmla="*/ 109 h 125"/>
                <a:gd name="T16" fmla="*/ 110 w 113"/>
                <a:gd name="T17" fmla="*/ 107 h 125"/>
                <a:gd name="T18" fmla="*/ 110 w 113"/>
                <a:gd name="T19" fmla="*/ 2 h 125"/>
                <a:gd name="T20" fmla="*/ 18 w 113"/>
                <a:gd name="T21" fmla="*/ 2 h 125"/>
                <a:gd name="T22" fmla="*/ 3 w 113"/>
                <a:gd name="T23" fmla="*/ 17 h 125"/>
                <a:gd name="T24" fmla="*/ 3 w 113"/>
                <a:gd name="T25" fmla="*/ 123 h 125"/>
                <a:gd name="T26" fmla="*/ 1 w 113"/>
                <a:gd name="T27"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3" h="125">
                  <a:moveTo>
                    <a:pt x="1" y="125"/>
                  </a:moveTo>
                  <a:cubicBezTo>
                    <a:pt x="1" y="125"/>
                    <a:pt x="0" y="124"/>
                    <a:pt x="0" y="123"/>
                  </a:cubicBezTo>
                  <a:cubicBezTo>
                    <a:pt x="0" y="17"/>
                    <a:pt x="0" y="17"/>
                    <a:pt x="0" y="17"/>
                  </a:cubicBezTo>
                  <a:cubicBezTo>
                    <a:pt x="0" y="7"/>
                    <a:pt x="8" y="0"/>
                    <a:pt x="18" y="0"/>
                  </a:cubicBezTo>
                  <a:cubicBezTo>
                    <a:pt x="111" y="0"/>
                    <a:pt x="111" y="0"/>
                    <a:pt x="111" y="0"/>
                  </a:cubicBezTo>
                  <a:cubicBezTo>
                    <a:pt x="112" y="0"/>
                    <a:pt x="113" y="0"/>
                    <a:pt x="113" y="1"/>
                  </a:cubicBezTo>
                  <a:cubicBezTo>
                    <a:pt x="113" y="107"/>
                    <a:pt x="113" y="107"/>
                    <a:pt x="113" y="107"/>
                  </a:cubicBezTo>
                  <a:cubicBezTo>
                    <a:pt x="113" y="108"/>
                    <a:pt x="112" y="109"/>
                    <a:pt x="111" y="109"/>
                  </a:cubicBezTo>
                  <a:cubicBezTo>
                    <a:pt x="111" y="109"/>
                    <a:pt x="110" y="108"/>
                    <a:pt x="110" y="107"/>
                  </a:cubicBezTo>
                  <a:cubicBezTo>
                    <a:pt x="110" y="2"/>
                    <a:pt x="110" y="2"/>
                    <a:pt x="110" y="2"/>
                  </a:cubicBezTo>
                  <a:cubicBezTo>
                    <a:pt x="18" y="2"/>
                    <a:pt x="18" y="2"/>
                    <a:pt x="18" y="2"/>
                  </a:cubicBezTo>
                  <a:cubicBezTo>
                    <a:pt x="9" y="2"/>
                    <a:pt x="3" y="9"/>
                    <a:pt x="3" y="17"/>
                  </a:cubicBezTo>
                  <a:cubicBezTo>
                    <a:pt x="3" y="123"/>
                    <a:pt x="3" y="123"/>
                    <a:pt x="3" y="123"/>
                  </a:cubicBezTo>
                  <a:cubicBezTo>
                    <a:pt x="3" y="124"/>
                    <a:pt x="2" y="125"/>
                    <a:pt x="1" y="125"/>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13" name="Freeform 10"/>
            <p:cNvSpPr>
              <a:spLocks/>
            </p:cNvSpPr>
            <p:nvPr/>
          </p:nvSpPr>
          <p:spPr bwMode="auto">
            <a:xfrm>
              <a:off x="7416800" y="4097338"/>
              <a:ext cx="422275" cy="131763"/>
            </a:xfrm>
            <a:custGeom>
              <a:avLst/>
              <a:gdLst>
                <a:gd name="T0" fmla="*/ 111 w 113"/>
                <a:gd name="T1" fmla="*/ 35 h 35"/>
                <a:gd name="T2" fmla="*/ 93 w 113"/>
                <a:gd name="T3" fmla="*/ 35 h 35"/>
                <a:gd name="T4" fmla="*/ 92 w 113"/>
                <a:gd name="T5" fmla="*/ 34 h 35"/>
                <a:gd name="T6" fmla="*/ 93 w 113"/>
                <a:gd name="T7" fmla="*/ 32 h 35"/>
                <a:gd name="T8" fmla="*/ 110 w 113"/>
                <a:gd name="T9" fmla="*/ 32 h 35"/>
                <a:gd name="T10" fmla="*/ 110 w 113"/>
                <a:gd name="T11" fmla="*/ 3 h 35"/>
                <a:gd name="T12" fmla="*/ 18 w 113"/>
                <a:gd name="T13" fmla="*/ 3 h 35"/>
                <a:gd name="T14" fmla="*/ 3 w 113"/>
                <a:gd name="T15" fmla="*/ 17 h 35"/>
                <a:gd name="T16" fmla="*/ 18 w 113"/>
                <a:gd name="T17" fmla="*/ 32 h 35"/>
                <a:gd name="T18" fmla="*/ 73 w 113"/>
                <a:gd name="T19" fmla="*/ 32 h 35"/>
                <a:gd name="T20" fmla="*/ 75 w 113"/>
                <a:gd name="T21" fmla="*/ 34 h 35"/>
                <a:gd name="T22" fmla="*/ 73 w 113"/>
                <a:gd name="T23" fmla="*/ 35 h 35"/>
                <a:gd name="T24" fmla="*/ 18 w 113"/>
                <a:gd name="T25" fmla="*/ 35 h 35"/>
                <a:gd name="T26" fmla="*/ 0 w 113"/>
                <a:gd name="T27" fmla="*/ 17 h 35"/>
                <a:gd name="T28" fmla="*/ 18 w 113"/>
                <a:gd name="T29" fmla="*/ 0 h 35"/>
                <a:gd name="T30" fmla="*/ 111 w 113"/>
                <a:gd name="T31" fmla="*/ 0 h 35"/>
                <a:gd name="T32" fmla="*/ 113 w 113"/>
                <a:gd name="T33" fmla="*/ 1 h 35"/>
                <a:gd name="T34" fmla="*/ 113 w 113"/>
                <a:gd name="T35" fmla="*/ 34 h 35"/>
                <a:gd name="T36" fmla="*/ 111 w 113"/>
                <a:gd name="T37"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3" h="35">
                  <a:moveTo>
                    <a:pt x="111" y="35"/>
                  </a:moveTo>
                  <a:cubicBezTo>
                    <a:pt x="93" y="35"/>
                    <a:pt x="93" y="35"/>
                    <a:pt x="93" y="35"/>
                  </a:cubicBezTo>
                  <a:cubicBezTo>
                    <a:pt x="92" y="35"/>
                    <a:pt x="92" y="34"/>
                    <a:pt x="92" y="34"/>
                  </a:cubicBezTo>
                  <a:cubicBezTo>
                    <a:pt x="92" y="33"/>
                    <a:pt x="92" y="32"/>
                    <a:pt x="93" y="32"/>
                  </a:cubicBezTo>
                  <a:cubicBezTo>
                    <a:pt x="110" y="32"/>
                    <a:pt x="110" y="32"/>
                    <a:pt x="110" y="32"/>
                  </a:cubicBezTo>
                  <a:cubicBezTo>
                    <a:pt x="110" y="3"/>
                    <a:pt x="110" y="3"/>
                    <a:pt x="110" y="3"/>
                  </a:cubicBezTo>
                  <a:cubicBezTo>
                    <a:pt x="18" y="3"/>
                    <a:pt x="18" y="3"/>
                    <a:pt x="18" y="3"/>
                  </a:cubicBezTo>
                  <a:cubicBezTo>
                    <a:pt x="9" y="3"/>
                    <a:pt x="3" y="9"/>
                    <a:pt x="3" y="17"/>
                  </a:cubicBezTo>
                  <a:cubicBezTo>
                    <a:pt x="3" y="26"/>
                    <a:pt x="9" y="32"/>
                    <a:pt x="18" y="32"/>
                  </a:cubicBezTo>
                  <a:cubicBezTo>
                    <a:pt x="73" y="32"/>
                    <a:pt x="73" y="32"/>
                    <a:pt x="73" y="32"/>
                  </a:cubicBezTo>
                  <a:cubicBezTo>
                    <a:pt x="74" y="32"/>
                    <a:pt x="75" y="33"/>
                    <a:pt x="75" y="34"/>
                  </a:cubicBezTo>
                  <a:cubicBezTo>
                    <a:pt x="75" y="34"/>
                    <a:pt x="74" y="35"/>
                    <a:pt x="73" y="35"/>
                  </a:cubicBezTo>
                  <a:cubicBezTo>
                    <a:pt x="18" y="35"/>
                    <a:pt x="18" y="35"/>
                    <a:pt x="18" y="35"/>
                  </a:cubicBezTo>
                  <a:cubicBezTo>
                    <a:pt x="8" y="35"/>
                    <a:pt x="0" y="27"/>
                    <a:pt x="0" y="17"/>
                  </a:cubicBezTo>
                  <a:cubicBezTo>
                    <a:pt x="0" y="8"/>
                    <a:pt x="8" y="0"/>
                    <a:pt x="18" y="0"/>
                  </a:cubicBezTo>
                  <a:cubicBezTo>
                    <a:pt x="111" y="0"/>
                    <a:pt x="111" y="0"/>
                    <a:pt x="111" y="0"/>
                  </a:cubicBezTo>
                  <a:cubicBezTo>
                    <a:pt x="112" y="0"/>
                    <a:pt x="113" y="1"/>
                    <a:pt x="113" y="1"/>
                  </a:cubicBezTo>
                  <a:cubicBezTo>
                    <a:pt x="113" y="34"/>
                    <a:pt x="113" y="34"/>
                    <a:pt x="113" y="34"/>
                  </a:cubicBezTo>
                  <a:cubicBezTo>
                    <a:pt x="113" y="34"/>
                    <a:pt x="112" y="35"/>
                    <a:pt x="111" y="35"/>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14" name="Freeform 11"/>
            <p:cNvSpPr>
              <a:spLocks/>
            </p:cNvSpPr>
            <p:nvPr/>
          </p:nvSpPr>
          <p:spPr bwMode="auto">
            <a:xfrm>
              <a:off x="7458075" y="4138613"/>
              <a:ext cx="381000" cy="11113"/>
            </a:xfrm>
            <a:custGeom>
              <a:avLst/>
              <a:gdLst>
                <a:gd name="T0" fmla="*/ 100 w 102"/>
                <a:gd name="T1" fmla="*/ 3 h 3"/>
                <a:gd name="T2" fmla="*/ 2 w 102"/>
                <a:gd name="T3" fmla="*/ 3 h 3"/>
                <a:gd name="T4" fmla="*/ 0 w 102"/>
                <a:gd name="T5" fmla="*/ 1 h 3"/>
                <a:gd name="T6" fmla="*/ 2 w 102"/>
                <a:gd name="T7" fmla="*/ 0 h 3"/>
                <a:gd name="T8" fmla="*/ 100 w 102"/>
                <a:gd name="T9" fmla="*/ 0 h 3"/>
                <a:gd name="T10" fmla="*/ 102 w 102"/>
                <a:gd name="T11" fmla="*/ 1 h 3"/>
                <a:gd name="T12" fmla="*/ 100 w 10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102" h="3">
                  <a:moveTo>
                    <a:pt x="100" y="3"/>
                  </a:moveTo>
                  <a:cubicBezTo>
                    <a:pt x="2" y="3"/>
                    <a:pt x="2" y="3"/>
                    <a:pt x="2" y="3"/>
                  </a:cubicBezTo>
                  <a:cubicBezTo>
                    <a:pt x="1" y="3"/>
                    <a:pt x="0" y="2"/>
                    <a:pt x="0" y="1"/>
                  </a:cubicBezTo>
                  <a:cubicBezTo>
                    <a:pt x="0" y="1"/>
                    <a:pt x="1" y="0"/>
                    <a:pt x="2" y="0"/>
                  </a:cubicBezTo>
                  <a:cubicBezTo>
                    <a:pt x="100" y="0"/>
                    <a:pt x="100" y="0"/>
                    <a:pt x="100" y="0"/>
                  </a:cubicBezTo>
                  <a:cubicBezTo>
                    <a:pt x="101" y="0"/>
                    <a:pt x="102" y="1"/>
                    <a:pt x="102" y="1"/>
                  </a:cubicBezTo>
                  <a:cubicBezTo>
                    <a:pt x="102" y="2"/>
                    <a:pt x="101" y="3"/>
                    <a:pt x="100" y="3"/>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15" name="Freeform 12"/>
            <p:cNvSpPr>
              <a:spLocks/>
            </p:cNvSpPr>
            <p:nvPr/>
          </p:nvSpPr>
          <p:spPr bwMode="auto">
            <a:xfrm>
              <a:off x="7458075" y="4176713"/>
              <a:ext cx="239713" cy="11113"/>
            </a:xfrm>
            <a:custGeom>
              <a:avLst/>
              <a:gdLst>
                <a:gd name="T0" fmla="*/ 62 w 64"/>
                <a:gd name="T1" fmla="*/ 3 h 3"/>
                <a:gd name="T2" fmla="*/ 2 w 64"/>
                <a:gd name="T3" fmla="*/ 3 h 3"/>
                <a:gd name="T4" fmla="*/ 0 w 64"/>
                <a:gd name="T5" fmla="*/ 1 h 3"/>
                <a:gd name="T6" fmla="*/ 2 w 64"/>
                <a:gd name="T7" fmla="*/ 0 h 3"/>
                <a:gd name="T8" fmla="*/ 62 w 64"/>
                <a:gd name="T9" fmla="*/ 0 h 3"/>
                <a:gd name="T10" fmla="*/ 64 w 64"/>
                <a:gd name="T11" fmla="*/ 1 h 3"/>
                <a:gd name="T12" fmla="*/ 62 w 6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64" h="3">
                  <a:moveTo>
                    <a:pt x="62" y="3"/>
                  </a:moveTo>
                  <a:cubicBezTo>
                    <a:pt x="2" y="3"/>
                    <a:pt x="2" y="3"/>
                    <a:pt x="2" y="3"/>
                  </a:cubicBezTo>
                  <a:cubicBezTo>
                    <a:pt x="1" y="3"/>
                    <a:pt x="0" y="2"/>
                    <a:pt x="0" y="1"/>
                  </a:cubicBezTo>
                  <a:cubicBezTo>
                    <a:pt x="0" y="1"/>
                    <a:pt x="1" y="0"/>
                    <a:pt x="2" y="0"/>
                  </a:cubicBezTo>
                  <a:cubicBezTo>
                    <a:pt x="62" y="0"/>
                    <a:pt x="62" y="0"/>
                    <a:pt x="62" y="0"/>
                  </a:cubicBezTo>
                  <a:cubicBezTo>
                    <a:pt x="63" y="0"/>
                    <a:pt x="64" y="1"/>
                    <a:pt x="64" y="1"/>
                  </a:cubicBezTo>
                  <a:cubicBezTo>
                    <a:pt x="64" y="2"/>
                    <a:pt x="63" y="3"/>
                    <a:pt x="62" y="3"/>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16" name="Freeform 13"/>
            <p:cNvSpPr>
              <a:spLocks noEditPoints="1"/>
            </p:cNvSpPr>
            <p:nvPr/>
          </p:nvSpPr>
          <p:spPr bwMode="auto">
            <a:xfrm>
              <a:off x="7491413" y="3756026"/>
              <a:ext cx="292100" cy="90488"/>
            </a:xfrm>
            <a:custGeom>
              <a:avLst/>
              <a:gdLst>
                <a:gd name="T0" fmla="*/ 5 w 78"/>
                <a:gd name="T1" fmla="*/ 3 h 24"/>
                <a:gd name="T2" fmla="*/ 3 w 78"/>
                <a:gd name="T3" fmla="*/ 6 h 24"/>
                <a:gd name="T4" fmla="*/ 3 w 78"/>
                <a:gd name="T5" fmla="*/ 18 h 24"/>
                <a:gd name="T6" fmla="*/ 5 w 78"/>
                <a:gd name="T7" fmla="*/ 21 h 24"/>
                <a:gd name="T8" fmla="*/ 72 w 78"/>
                <a:gd name="T9" fmla="*/ 21 h 24"/>
                <a:gd name="T10" fmla="*/ 75 w 78"/>
                <a:gd name="T11" fmla="*/ 18 h 24"/>
                <a:gd name="T12" fmla="*/ 75 w 78"/>
                <a:gd name="T13" fmla="*/ 6 h 24"/>
                <a:gd name="T14" fmla="*/ 72 w 78"/>
                <a:gd name="T15" fmla="*/ 3 h 24"/>
                <a:gd name="T16" fmla="*/ 5 w 78"/>
                <a:gd name="T17" fmla="*/ 3 h 24"/>
                <a:gd name="T18" fmla="*/ 72 w 78"/>
                <a:gd name="T19" fmla="*/ 24 h 24"/>
                <a:gd name="T20" fmla="*/ 5 w 78"/>
                <a:gd name="T21" fmla="*/ 24 h 24"/>
                <a:gd name="T22" fmla="*/ 0 w 78"/>
                <a:gd name="T23" fmla="*/ 18 h 24"/>
                <a:gd name="T24" fmla="*/ 0 w 78"/>
                <a:gd name="T25" fmla="*/ 6 h 24"/>
                <a:gd name="T26" fmla="*/ 5 w 78"/>
                <a:gd name="T27" fmla="*/ 0 h 24"/>
                <a:gd name="T28" fmla="*/ 72 w 78"/>
                <a:gd name="T29" fmla="*/ 0 h 24"/>
                <a:gd name="T30" fmla="*/ 78 w 78"/>
                <a:gd name="T31" fmla="*/ 6 h 24"/>
                <a:gd name="T32" fmla="*/ 78 w 78"/>
                <a:gd name="T33" fmla="*/ 18 h 24"/>
                <a:gd name="T34" fmla="*/ 72 w 78"/>
                <a:gd name="T35"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8" h="24">
                  <a:moveTo>
                    <a:pt x="5" y="3"/>
                  </a:moveTo>
                  <a:cubicBezTo>
                    <a:pt x="4" y="3"/>
                    <a:pt x="3" y="4"/>
                    <a:pt x="3" y="6"/>
                  </a:cubicBezTo>
                  <a:cubicBezTo>
                    <a:pt x="3" y="18"/>
                    <a:pt x="3" y="18"/>
                    <a:pt x="3" y="18"/>
                  </a:cubicBezTo>
                  <a:cubicBezTo>
                    <a:pt x="3" y="20"/>
                    <a:pt x="4" y="21"/>
                    <a:pt x="5" y="21"/>
                  </a:cubicBezTo>
                  <a:cubicBezTo>
                    <a:pt x="72" y="21"/>
                    <a:pt x="72" y="21"/>
                    <a:pt x="72" y="21"/>
                  </a:cubicBezTo>
                  <a:cubicBezTo>
                    <a:pt x="74" y="21"/>
                    <a:pt x="75" y="20"/>
                    <a:pt x="75" y="18"/>
                  </a:cubicBezTo>
                  <a:cubicBezTo>
                    <a:pt x="75" y="6"/>
                    <a:pt x="75" y="6"/>
                    <a:pt x="75" y="6"/>
                  </a:cubicBezTo>
                  <a:cubicBezTo>
                    <a:pt x="75" y="4"/>
                    <a:pt x="74" y="3"/>
                    <a:pt x="72" y="3"/>
                  </a:cubicBezTo>
                  <a:lnTo>
                    <a:pt x="5" y="3"/>
                  </a:lnTo>
                  <a:close/>
                  <a:moveTo>
                    <a:pt x="72" y="24"/>
                  </a:moveTo>
                  <a:cubicBezTo>
                    <a:pt x="5" y="24"/>
                    <a:pt x="5" y="24"/>
                    <a:pt x="5" y="24"/>
                  </a:cubicBezTo>
                  <a:cubicBezTo>
                    <a:pt x="2" y="24"/>
                    <a:pt x="0" y="21"/>
                    <a:pt x="0" y="18"/>
                  </a:cubicBezTo>
                  <a:cubicBezTo>
                    <a:pt x="0" y="6"/>
                    <a:pt x="0" y="6"/>
                    <a:pt x="0" y="6"/>
                  </a:cubicBezTo>
                  <a:cubicBezTo>
                    <a:pt x="0" y="3"/>
                    <a:pt x="2" y="0"/>
                    <a:pt x="5" y="0"/>
                  </a:cubicBezTo>
                  <a:cubicBezTo>
                    <a:pt x="72" y="0"/>
                    <a:pt x="72" y="0"/>
                    <a:pt x="72" y="0"/>
                  </a:cubicBezTo>
                  <a:cubicBezTo>
                    <a:pt x="76" y="0"/>
                    <a:pt x="78" y="3"/>
                    <a:pt x="78" y="6"/>
                  </a:cubicBezTo>
                  <a:cubicBezTo>
                    <a:pt x="78" y="18"/>
                    <a:pt x="78" y="18"/>
                    <a:pt x="78" y="18"/>
                  </a:cubicBezTo>
                  <a:cubicBezTo>
                    <a:pt x="78" y="21"/>
                    <a:pt x="76" y="24"/>
                    <a:pt x="72" y="24"/>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17" name="Freeform 14"/>
            <p:cNvSpPr>
              <a:spLocks noEditPoints="1"/>
            </p:cNvSpPr>
            <p:nvPr/>
          </p:nvSpPr>
          <p:spPr bwMode="auto">
            <a:xfrm>
              <a:off x="7686675" y="4138613"/>
              <a:ext cx="85725" cy="161925"/>
            </a:xfrm>
            <a:custGeom>
              <a:avLst/>
              <a:gdLst>
                <a:gd name="T0" fmla="*/ 3 w 23"/>
                <a:gd name="T1" fmla="*/ 3 h 43"/>
                <a:gd name="T2" fmla="*/ 3 w 23"/>
                <a:gd name="T3" fmla="*/ 38 h 43"/>
                <a:gd name="T4" fmla="*/ 10 w 23"/>
                <a:gd name="T5" fmla="*/ 32 h 43"/>
                <a:gd name="T6" fmla="*/ 12 w 23"/>
                <a:gd name="T7" fmla="*/ 32 h 43"/>
                <a:gd name="T8" fmla="*/ 20 w 23"/>
                <a:gd name="T9" fmla="*/ 38 h 43"/>
                <a:gd name="T10" fmla="*/ 20 w 23"/>
                <a:gd name="T11" fmla="*/ 3 h 43"/>
                <a:gd name="T12" fmla="*/ 3 w 23"/>
                <a:gd name="T13" fmla="*/ 3 h 43"/>
                <a:gd name="T14" fmla="*/ 1 w 23"/>
                <a:gd name="T15" fmla="*/ 43 h 43"/>
                <a:gd name="T16" fmla="*/ 1 w 23"/>
                <a:gd name="T17" fmla="*/ 42 h 43"/>
                <a:gd name="T18" fmla="*/ 0 w 23"/>
                <a:gd name="T19" fmla="*/ 41 h 43"/>
                <a:gd name="T20" fmla="*/ 0 w 23"/>
                <a:gd name="T21" fmla="*/ 2 h 43"/>
                <a:gd name="T22" fmla="*/ 1 w 23"/>
                <a:gd name="T23" fmla="*/ 0 h 43"/>
                <a:gd name="T24" fmla="*/ 21 w 23"/>
                <a:gd name="T25" fmla="*/ 0 h 43"/>
                <a:gd name="T26" fmla="*/ 23 w 23"/>
                <a:gd name="T27" fmla="*/ 2 h 43"/>
                <a:gd name="T28" fmla="*/ 23 w 23"/>
                <a:gd name="T29" fmla="*/ 41 h 43"/>
                <a:gd name="T30" fmla="*/ 22 w 23"/>
                <a:gd name="T31" fmla="*/ 42 h 43"/>
                <a:gd name="T32" fmla="*/ 20 w 23"/>
                <a:gd name="T33" fmla="*/ 42 h 43"/>
                <a:gd name="T34" fmla="*/ 11 w 23"/>
                <a:gd name="T35" fmla="*/ 35 h 43"/>
                <a:gd name="T36" fmla="*/ 2 w 23"/>
                <a:gd name="T37" fmla="*/ 42 h 43"/>
                <a:gd name="T38" fmla="*/ 1 w 23"/>
                <a:gd name="T3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 h="43">
                  <a:moveTo>
                    <a:pt x="3" y="3"/>
                  </a:moveTo>
                  <a:cubicBezTo>
                    <a:pt x="3" y="38"/>
                    <a:pt x="3" y="38"/>
                    <a:pt x="3" y="38"/>
                  </a:cubicBezTo>
                  <a:cubicBezTo>
                    <a:pt x="10" y="32"/>
                    <a:pt x="10" y="32"/>
                    <a:pt x="10" y="32"/>
                  </a:cubicBezTo>
                  <a:cubicBezTo>
                    <a:pt x="11" y="32"/>
                    <a:pt x="12" y="32"/>
                    <a:pt x="12" y="32"/>
                  </a:cubicBezTo>
                  <a:cubicBezTo>
                    <a:pt x="20" y="38"/>
                    <a:pt x="20" y="38"/>
                    <a:pt x="20" y="38"/>
                  </a:cubicBezTo>
                  <a:cubicBezTo>
                    <a:pt x="20" y="3"/>
                    <a:pt x="20" y="3"/>
                    <a:pt x="20" y="3"/>
                  </a:cubicBezTo>
                  <a:lnTo>
                    <a:pt x="3" y="3"/>
                  </a:lnTo>
                  <a:close/>
                  <a:moveTo>
                    <a:pt x="1" y="43"/>
                  </a:moveTo>
                  <a:cubicBezTo>
                    <a:pt x="1" y="43"/>
                    <a:pt x="1" y="43"/>
                    <a:pt x="1" y="42"/>
                  </a:cubicBezTo>
                  <a:cubicBezTo>
                    <a:pt x="0" y="42"/>
                    <a:pt x="0" y="42"/>
                    <a:pt x="0" y="41"/>
                  </a:cubicBezTo>
                  <a:cubicBezTo>
                    <a:pt x="0" y="2"/>
                    <a:pt x="0" y="2"/>
                    <a:pt x="0" y="2"/>
                  </a:cubicBezTo>
                  <a:cubicBezTo>
                    <a:pt x="0" y="1"/>
                    <a:pt x="0" y="0"/>
                    <a:pt x="1" y="0"/>
                  </a:cubicBezTo>
                  <a:cubicBezTo>
                    <a:pt x="21" y="0"/>
                    <a:pt x="21" y="0"/>
                    <a:pt x="21" y="0"/>
                  </a:cubicBezTo>
                  <a:cubicBezTo>
                    <a:pt x="22" y="0"/>
                    <a:pt x="23" y="1"/>
                    <a:pt x="23" y="2"/>
                  </a:cubicBezTo>
                  <a:cubicBezTo>
                    <a:pt x="23" y="41"/>
                    <a:pt x="23" y="41"/>
                    <a:pt x="23" y="41"/>
                  </a:cubicBezTo>
                  <a:cubicBezTo>
                    <a:pt x="23" y="42"/>
                    <a:pt x="22" y="42"/>
                    <a:pt x="22" y="42"/>
                  </a:cubicBezTo>
                  <a:cubicBezTo>
                    <a:pt x="21" y="43"/>
                    <a:pt x="21" y="43"/>
                    <a:pt x="20" y="42"/>
                  </a:cubicBezTo>
                  <a:cubicBezTo>
                    <a:pt x="11" y="35"/>
                    <a:pt x="11" y="35"/>
                    <a:pt x="11" y="35"/>
                  </a:cubicBezTo>
                  <a:cubicBezTo>
                    <a:pt x="2" y="42"/>
                    <a:pt x="2" y="42"/>
                    <a:pt x="2" y="42"/>
                  </a:cubicBezTo>
                  <a:cubicBezTo>
                    <a:pt x="2" y="42"/>
                    <a:pt x="2" y="43"/>
                    <a:pt x="1" y="43"/>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grpSp>
      <p:sp>
        <p:nvSpPr>
          <p:cNvPr id="18" name="Oval 17"/>
          <p:cNvSpPr/>
          <p:nvPr/>
        </p:nvSpPr>
        <p:spPr>
          <a:xfrm>
            <a:off x="7178794" y="1419622"/>
            <a:ext cx="864096" cy="864096"/>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grpSp>
        <p:nvGrpSpPr>
          <p:cNvPr id="19" name="Group 18"/>
          <p:cNvGrpSpPr>
            <a:grpSpLocks noChangeAspect="1"/>
          </p:cNvGrpSpPr>
          <p:nvPr/>
        </p:nvGrpSpPr>
        <p:grpSpPr>
          <a:xfrm>
            <a:off x="7322842" y="1666020"/>
            <a:ext cx="576000" cy="371305"/>
            <a:chOff x="5503863" y="2646363"/>
            <a:chExt cx="576262" cy="371476"/>
          </a:xfrm>
          <a:solidFill>
            <a:schemeClr val="accent1"/>
          </a:solidFill>
        </p:grpSpPr>
        <p:sp>
          <p:nvSpPr>
            <p:cNvPr id="20" name="Freeform 5"/>
            <p:cNvSpPr>
              <a:spLocks noEditPoints="1"/>
            </p:cNvSpPr>
            <p:nvPr/>
          </p:nvSpPr>
          <p:spPr bwMode="auto">
            <a:xfrm>
              <a:off x="5562600" y="2646363"/>
              <a:ext cx="457200" cy="323850"/>
            </a:xfrm>
            <a:custGeom>
              <a:avLst/>
              <a:gdLst>
                <a:gd name="T0" fmla="*/ 3 w 122"/>
                <a:gd name="T1" fmla="*/ 84 h 86"/>
                <a:gd name="T2" fmla="*/ 119 w 122"/>
                <a:gd name="T3" fmla="*/ 84 h 86"/>
                <a:gd name="T4" fmla="*/ 119 w 122"/>
                <a:gd name="T5" fmla="*/ 10 h 86"/>
                <a:gd name="T6" fmla="*/ 113 w 122"/>
                <a:gd name="T7" fmla="*/ 3 h 86"/>
                <a:gd name="T8" fmla="*/ 9 w 122"/>
                <a:gd name="T9" fmla="*/ 3 h 86"/>
                <a:gd name="T10" fmla="*/ 3 w 122"/>
                <a:gd name="T11" fmla="*/ 10 h 86"/>
                <a:gd name="T12" fmla="*/ 3 w 122"/>
                <a:gd name="T13" fmla="*/ 84 h 86"/>
                <a:gd name="T14" fmla="*/ 120 w 122"/>
                <a:gd name="T15" fmla="*/ 86 h 86"/>
                <a:gd name="T16" fmla="*/ 1 w 122"/>
                <a:gd name="T17" fmla="*/ 86 h 86"/>
                <a:gd name="T18" fmla="*/ 0 w 122"/>
                <a:gd name="T19" fmla="*/ 85 h 86"/>
                <a:gd name="T20" fmla="*/ 0 w 122"/>
                <a:gd name="T21" fmla="*/ 10 h 86"/>
                <a:gd name="T22" fmla="*/ 9 w 122"/>
                <a:gd name="T23" fmla="*/ 0 h 86"/>
                <a:gd name="T24" fmla="*/ 113 w 122"/>
                <a:gd name="T25" fmla="*/ 0 h 86"/>
                <a:gd name="T26" fmla="*/ 122 w 122"/>
                <a:gd name="T27" fmla="*/ 10 h 86"/>
                <a:gd name="T28" fmla="*/ 122 w 122"/>
                <a:gd name="T29" fmla="*/ 85 h 86"/>
                <a:gd name="T30" fmla="*/ 120 w 122"/>
                <a:gd name="T31"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2" h="86">
                  <a:moveTo>
                    <a:pt x="3" y="84"/>
                  </a:moveTo>
                  <a:cubicBezTo>
                    <a:pt x="119" y="84"/>
                    <a:pt x="119" y="84"/>
                    <a:pt x="119" y="84"/>
                  </a:cubicBezTo>
                  <a:cubicBezTo>
                    <a:pt x="119" y="10"/>
                    <a:pt x="119" y="10"/>
                    <a:pt x="119" y="10"/>
                  </a:cubicBezTo>
                  <a:cubicBezTo>
                    <a:pt x="119" y="6"/>
                    <a:pt x="116" y="3"/>
                    <a:pt x="113" y="3"/>
                  </a:cubicBezTo>
                  <a:cubicBezTo>
                    <a:pt x="9" y="3"/>
                    <a:pt x="9" y="3"/>
                    <a:pt x="9" y="3"/>
                  </a:cubicBezTo>
                  <a:cubicBezTo>
                    <a:pt x="5" y="3"/>
                    <a:pt x="3" y="6"/>
                    <a:pt x="3" y="10"/>
                  </a:cubicBezTo>
                  <a:lnTo>
                    <a:pt x="3" y="84"/>
                  </a:lnTo>
                  <a:close/>
                  <a:moveTo>
                    <a:pt x="120" y="86"/>
                  </a:moveTo>
                  <a:cubicBezTo>
                    <a:pt x="1" y="86"/>
                    <a:pt x="1" y="86"/>
                    <a:pt x="1" y="86"/>
                  </a:cubicBezTo>
                  <a:cubicBezTo>
                    <a:pt x="1" y="86"/>
                    <a:pt x="0" y="86"/>
                    <a:pt x="0" y="85"/>
                  </a:cubicBezTo>
                  <a:cubicBezTo>
                    <a:pt x="0" y="10"/>
                    <a:pt x="0" y="10"/>
                    <a:pt x="0" y="10"/>
                  </a:cubicBezTo>
                  <a:cubicBezTo>
                    <a:pt x="0" y="5"/>
                    <a:pt x="4" y="0"/>
                    <a:pt x="9" y="0"/>
                  </a:cubicBezTo>
                  <a:cubicBezTo>
                    <a:pt x="113" y="0"/>
                    <a:pt x="113" y="0"/>
                    <a:pt x="113" y="0"/>
                  </a:cubicBezTo>
                  <a:cubicBezTo>
                    <a:pt x="118" y="0"/>
                    <a:pt x="122" y="5"/>
                    <a:pt x="122" y="10"/>
                  </a:cubicBezTo>
                  <a:cubicBezTo>
                    <a:pt x="122" y="85"/>
                    <a:pt x="122" y="85"/>
                    <a:pt x="122" y="85"/>
                  </a:cubicBezTo>
                  <a:cubicBezTo>
                    <a:pt x="122" y="86"/>
                    <a:pt x="121" y="86"/>
                    <a:pt x="120" y="8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21" name="Freeform 6"/>
            <p:cNvSpPr>
              <a:spLocks noEditPoints="1"/>
            </p:cNvSpPr>
            <p:nvPr/>
          </p:nvSpPr>
          <p:spPr bwMode="auto">
            <a:xfrm>
              <a:off x="5503863" y="2962276"/>
              <a:ext cx="576262" cy="55563"/>
            </a:xfrm>
            <a:custGeom>
              <a:avLst/>
              <a:gdLst>
                <a:gd name="T0" fmla="*/ 4 w 154"/>
                <a:gd name="T1" fmla="*/ 2 h 15"/>
                <a:gd name="T2" fmla="*/ 3 w 154"/>
                <a:gd name="T3" fmla="*/ 3 h 15"/>
                <a:gd name="T4" fmla="*/ 3 w 154"/>
                <a:gd name="T5" fmla="*/ 5 h 15"/>
                <a:gd name="T6" fmla="*/ 12 w 154"/>
                <a:gd name="T7" fmla="*/ 12 h 15"/>
                <a:gd name="T8" fmla="*/ 142 w 154"/>
                <a:gd name="T9" fmla="*/ 12 h 15"/>
                <a:gd name="T10" fmla="*/ 151 w 154"/>
                <a:gd name="T11" fmla="*/ 5 h 15"/>
                <a:gd name="T12" fmla="*/ 151 w 154"/>
                <a:gd name="T13" fmla="*/ 3 h 15"/>
                <a:gd name="T14" fmla="*/ 149 w 154"/>
                <a:gd name="T15" fmla="*/ 2 h 15"/>
                <a:gd name="T16" fmla="*/ 4 w 154"/>
                <a:gd name="T17" fmla="*/ 2 h 15"/>
                <a:gd name="T18" fmla="*/ 142 w 154"/>
                <a:gd name="T19" fmla="*/ 15 h 15"/>
                <a:gd name="T20" fmla="*/ 12 w 154"/>
                <a:gd name="T21" fmla="*/ 15 h 15"/>
                <a:gd name="T22" fmla="*/ 0 w 154"/>
                <a:gd name="T23" fmla="*/ 6 h 15"/>
                <a:gd name="T24" fmla="*/ 1 w 154"/>
                <a:gd name="T25" fmla="*/ 2 h 15"/>
                <a:gd name="T26" fmla="*/ 4 w 154"/>
                <a:gd name="T27" fmla="*/ 0 h 15"/>
                <a:gd name="T28" fmla="*/ 149 w 154"/>
                <a:gd name="T29" fmla="*/ 0 h 15"/>
                <a:gd name="T30" fmla="*/ 153 w 154"/>
                <a:gd name="T31" fmla="*/ 2 h 15"/>
                <a:gd name="T32" fmla="*/ 153 w 154"/>
                <a:gd name="T33" fmla="*/ 6 h 15"/>
                <a:gd name="T34" fmla="*/ 142 w 154"/>
                <a:gd name="T3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15">
                  <a:moveTo>
                    <a:pt x="4" y="2"/>
                  </a:moveTo>
                  <a:cubicBezTo>
                    <a:pt x="4" y="2"/>
                    <a:pt x="3" y="3"/>
                    <a:pt x="3" y="3"/>
                  </a:cubicBezTo>
                  <a:cubicBezTo>
                    <a:pt x="3" y="4"/>
                    <a:pt x="3" y="4"/>
                    <a:pt x="3" y="5"/>
                  </a:cubicBezTo>
                  <a:cubicBezTo>
                    <a:pt x="4" y="10"/>
                    <a:pt x="8" y="12"/>
                    <a:pt x="12" y="12"/>
                  </a:cubicBezTo>
                  <a:cubicBezTo>
                    <a:pt x="142" y="12"/>
                    <a:pt x="142" y="12"/>
                    <a:pt x="142" y="12"/>
                  </a:cubicBezTo>
                  <a:cubicBezTo>
                    <a:pt x="146" y="12"/>
                    <a:pt x="149" y="10"/>
                    <a:pt x="151" y="5"/>
                  </a:cubicBezTo>
                  <a:cubicBezTo>
                    <a:pt x="151" y="4"/>
                    <a:pt x="151" y="4"/>
                    <a:pt x="151" y="3"/>
                  </a:cubicBezTo>
                  <a:cubicBezTo>
                    <a:pt x="150" y="3"/>
                    <a:pt x="150" y="2"/>
                    <a:pt x="149" y="2"/>
                  </a:cubicBezTo>
                  <a:lnTo>
                    <a:pt x="4" y="2"/>
                  </a:lnTo>
                  <a:close/>
                  <a:moveTo>
                    <a:pt x="142" y="15"/>
                  </a:moveTo>
                  <a:cubicBezTo>
                    <a:pt x="12" y="15"/>
                    <a:pt x="12" y="15"/>
                    <a:pt x="12" y="15"/>
                  </a:cubicBezTo>
                  <a:cubicBezTo>
                    <a:pt x="7" y="15"/>
                    <a:pt x="2" y="11"/>
                    <a:pt x="0" y="6"/>
                  </a:cubicBezTo>
                  <a:cubicBezTo>
                    <a:pt x="0" y="5"/>
                    <a:pt x="0" y="3"/>
                    <a:pt x="1" y="2"/>
                  </a:cubicBezTo>
                  <a:cubicBezTo>
                    <a:pt x="2" y="0"/>
                    <a:pt x="3" y="0"/>
                    <a:pt x="4" y="0"/>
                  </a:cubicBezTo>
                  <a:cubicBezTo>
                    <a:pt x="149" y="0"/>
                    <a:pt x="149" y="0"/>
                    <a:pt x="149" y="0"/>
                  </a:cubicBezTo>
                  <a:cubicBezTo>
                    <a:pt x="151" y="0"/>
                    <a:pt x="152" y="0"/>
                    <a:pt x="153" y="2"/>
                  </a:cubicBezTo>
                  <a:cubicBezTo>
                    <a:pt x="154" y="3"/>
                    <a:pt x="154" y="5"/>
                    <a:pt x="153" y="6"/>
                  </a:cubicBezTo>
                  <a:cubicBezTo>
                    <a:pt x="152" y="11"/>
                    <a:pt x="147" y="15"/>
                    <a:pt x="142" y="1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22" name="Freeform 7"/>
            <p:cNvSpPr>
              <a:spLocks noEditPoints="1"/>
            </p:cNvSpPr>
            <p:nvPr/>
          </p:nvSpPr>
          <p:spPr bwMode="auto">
            <a:xfrm>
              <a:off x="5597525" y="2687638"/>
              <a:ext cx="385762" cy="244475"/>
            </a:xfrm>
            <a:custGeom>
              <a:avLst/>
              <a:gdLst>
                <a:gd name="T0" fmla="*/ 3 w 103"/>
                <a:gd name="T1" fmla="*/ 62 h 65"/>
                <a:gd name="T2" fmla="*/ 101 w 103"/>
                <a:gd name="T3" fmla="*/ 62 h 65"/>
                <a:gd name="T4" fmla="*/ 101 w 103"/>
                <a:gd name="T5" fmla="*/ 6 h 65"/>
                <a:gd name="T6" fmla="*/ 97 w 103"/>
                <a:gd name="T7" fmla="*/ 3 h 65"/>
                <a:gd name="T8" fmla="*/ 6 w 103"/>
                <a:gd name="T9" fmla="*/ 3 h 65"/>
                <a:gd name="T10" fmla="*/ 3 w 103"/>
                <a:gd name="T11" fmla="*/ 6 h 65"/>
                <a:gd name="T12" fmla="*/ 3 w 103"/>
                <a:gd name="T13" fmla="*/ 62 h 65"/>
                <a:gd name="T14" fmla="*/ 102 w 103"/>
                <a:gd name="T15" fmla="*/ 65 h 65"/>
                <a:gd name="T16" fmla="*/ 2 w 103"/>
                <a:gd name="T17" fmla="*/ 65 h 65"/>
                <a:gd name="T18" fmla="*/ 0 w 103"/>
                <a:gd name="T19" fmla="*/ 64 h 65"/>
                <a:gd name="T20" fmla="*/ 0 w 103"/>
                <a:gd name="T21" fmla="*/ 6 h 65"/>
                <a:gd name="T22" fmla="*/ 6 w 103"/>
                <a:gd name="T23" fmla="*/ 0 h 65"/>
                <a:gd name="T24" fmla="*/ 97 w 103"/>
                <a:gd name="T25" fmla="*/ 0 h 65"/>
                <a:gd name="T26" fmla="*/ 103 w 103"/>
                <a:gd name="T27" fmla="*/ 6 h 65"/>
                <a:gd name="T28" fmla="*/ 103 w 103"/>
                <a:gd name="T29" fmla="*/ 64 h 65"/>
                <a:gd name="T30" fmla="*/ 102 w 103"/>
                <a:gd name="T3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 h="65">
                  <a:moveTo>
                    <a:pt x="3" y="62"/>
                  </a:moveTo>
                  <a:cubicBezTo>
                    <a:pt x="101" y="62"/>
                    <a:pt x="101" y="62"/>
                    <a:pt x="101" y="62"/>
                  </a:cubicBezTo>
                  <a:cubicBezTo>
                    <a:pt x="101" y="6"/>
                    <a:pt x="101" y="6"/>
                    <a:pt x="101" y="6"/>
                  </a:cubicBezTo>
                  <a:cubicBezTo>
                    <a:pt x="101" y="4"/>
                    <a:pt x="99" y="3"/>
                    <a:pt x="97" y="3"/>
                  </a:cubicBezTo>
                  <a:cubicBezTo>
                    <a:pt x="6" y="3"/>
                    <a:pt x="6" y="3"/>
                    <a:pt x="6" y="3"/>
                  </a:cubicBezTo>
                  <a:cubicBezTo>
                    <a:pt x="5" y="3"/>
                    <a:pt x="3" y="4"/>
                    <a:pt x="3" y="6"/>
                  </a:cubicBezTo>
                  <a:lnTo>
                    <a:pt x="3" y="62"/>
                  </a:lnTo>
                  <a:close/>
                  <a:moveTo>
                    <a:pt x="102" y="65"/>
                  </a:moveTo>
                  <a:cubicBezTo>
                    <a:pt x="2" y="65"/>
                    <a:pt x="2" y="65"/>
                    <a:pt x="2" y="65"/>
                  </a:cubicBezTo>
                  <a:cubicBezTo>
                    <a:pt x="1" y="65"/>
                    <a:pt x="0" y="64"/>
                    <a:pt x="0" y="64"/>
                  </a:cubicBezTo>
                  <a:cubicBezTo>
                    <a:pt x="0" y="6"/>
                    <a:pt x="0" y="6"/>
                    <a:pt x="0" y="6"/>
                  </a:cubicBezTo>
                  <a:cubicBezTo>
                    <a:pt x="0" y="3"/>
                    <a:pt x="3" y="0"/>
                    <a:pt x="6" y="0"/>
                  </a:cubicBezTo>
                  <a:cubicBezTo>
                    <a:pt x="97" y="0"/>
                    <a:pt x="97" y="0"/>
                    <a:pt x="97" y="0"/>
                  </a:cubicBezTo>
                  <a:cubicBezTo>
                    <a:pt x="101" y="0"/>
                    <a:pt x="103" y="3"/>
                    <a:pt x="103" y="6"/>
                  </a:cubicBezTo>
                  <a:cubicBezTo>
                    <a:pt x="103" y="64"/>
                    <a:pt x="103" y="64"/>
                    <a:pt x="103" y="64"/>
                  </a:cubicBezTo>
                  <a:cubicBezTo>
                    <a:pt x="103" y="64"/>
                    <a:pt x="103" y="65"/>
                    <a:pt x="102" y="6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sp>
          <p:nvSpPr>
            <p:cNvPr id="23" name="Freeform 8"/>
            <p:cNvSpPr>
              <a:spLocks noEditPoints="1"/>
            </p:cNvSpPr>
            <p:nvPr/>
          </p:nvSpPr>
          <p:spPr bwMode="auto">
            <a:xfrm>
              <a:off x="5738813" y="2763838"/>
              <a:ext cx="101600" cy="96838"/>
            </a:xfrm>
            <a:custGeom>
              <a:avLst/>
              <a:gdLst>
                <a:gd name="T0" fmla="*/ 13 w 27"/>
                <a:gd name="T1" fmla="*/ 15 h 26"/>
                <a:gd name="T2" fmla="*/ 14 w 27"/>
                <a:gd name="T3" fmla="*/ 15 h 26"/>
                <a:gd name="T4" fmla="*/ 22 w 27"/>
                <a:gd name="T5" fmla="*/ 23 h 26"/>
                <a:gd name="T6" fmla="*/ 24 w 27"/>
                <a:gd name="T7" fmla="*/ 21 h 26"/>
                <a:gd name="T8" fmla="*/ 16 w 27"/>
                <a:gd name="T9" fmla="*/ 13 h 26"/>
                <a:gd name="T10" fmla="*/ 16 w 27"/>
                <a:gd name="T11" fmla="*/ 12 h 26"/>
                <a:gd name="T12" fmla="*/ 16 w 27"/>
                <a:gd name="T13" fmla="*/ 11 h 26"/>
                <a:gd name="T14" fmla="*/ 19 w 27"/>
                <a:gd name="T15" fmla="*/ 7 h 26"/>
                <a:gd name="T16" fmla="*/ 4 w 27"/>
                <a:gd name="T17" fmla="*/ 3 h 26"/>
                <a:gd name="T18" fmla="*/ 8 w 27"/>
                <a:gd name="T19" fmla="*/ 19 h 26"/>
                <a:gd name="T20" fmla="*/ 12 w 27"/>
                <a:gd name="T21" fmla="*/ 15 h 26"/>
                <a:gd name="T22" fmla="*/ 13 w 27"/>
                <a:gd name="T23" fmla="*/ 15 h 26"/>
                <a:gd name="T24" fmla="*/ 22 w 27"/>
                <a:gd name="T25" fmla="*/ 26 h 26"/>
                <a:gd name="T26" fmla="*/ 21 w 27"/>
                <a:gd name="T27" fmla="*/ 26 h 26"/>
                <a:gd name="T28" fmla="*/ 13 w 27"/>
                <a:gd name="T29" fmla="*/ 18 h 26"/>
                <a:gd name="T30" fmla="*/ 9 w 27"/>
                <a:gd name="T31" fmla="*/ 22 h 26"/>
                <a:gd name="T32" fmla="*/ 7 w 27"/>
                <a:gd name="T33" fmla="*/ 22 h 26"/>
                <a:gd name="T34" fmla="*/ 6 w 27"/>
                <a:gd name="T35" fmla="*/ 21 h 26"/>
                <a:gd name="T36" fmla="*/ 0 w 27"/>
                <a:gd name="T37" fmla="*/ 1 h 26"/>
                <a:gd name="T38" fmla="*/ 1 w 27"/>
                <a:gd name="T39" fmla="*/ 0 h 26"/>
                <a:gd name="T40" fmla="*/ 2 w 27"/>
                <a:gd name="T41" fmla="*/ 0 h 26"/>
                <a:gd name="T42" fmla="*/ 22 w 27"/>
                <a:gd name="T43" fmla="*/ 6 h 26"/>
                <a:gd name="T44" fmla="*/ 23 w 27"/>
                <a:gd name="T45" fmla="*/ 7 h 26"/>
                <a:gd name="T46" fmla="*/ 23 w 27"/>
                <a:gd name="T47" fmla="*/ 8 h 26"/>
                <a:gd name="T48" fmla="*/ 19 w 27"/>
                <a:gd name="T49" fmla="*/ 12 h 26"/>
                <a:gd name="T50" fmla="*/ 27 w 27"/>
                <a:gd name="T51" fmla="*/ 20 h 26"/>
                <a:gd name="T52" fmla="*/ 27 w 27"/>
                <a:gd name="T53" fmla="*/ 21 h 26"/>
                <a:gd name="T54" fmla="*/ 27 w 27"/>
                <a:gd name="T55" fmla="*/ 22 h 26"/>
                <a:gd name="T56" fmla="*/ 22 w 27"/>
                <a:gd name="T57" fmla="*/ 26 h 26"/>
                <a:gd name="T58" fmla="*/ 22 w 27"/>
                <a:gd name="T59"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7" h="26">
                  <a:moveTo>
                    <a:pt x="13" y="15"/>
                  </a:moveTo>
                  <a:cubicBezTo>
                    <a:pt x="13" y="15"/>
                    <a:pt x="13" y="15"/>
                    <a:pt x="14" y="15"/>
                  </a:cubicBezTo>
                  <a:cubicBezTo>
                    <a:pt x="22" y="23"/>
                    <a:pt x="22" y="23"/>
                    <a:pt x="22" y="23"/>
                  </a:cubicBezTo>
                  <a:cubicBezTo>
                    <a:pt x="24" y="21"/>
                    <a:pt x="24" y="21"/>
                    <a:pt x="24" y="21"/>
                  </a:cubicBezTo>
                  <a:cubicBezTo>
                    <a:pt x="16" y="13"/>
                    <a:pt x="16" y="13"/>
                    <a:pt x="16" y="13"/>
                  </a:cubicBezTo>
                  <a:cubicBezTo>
                    <a:pt x="16" y="12"/>
                    <a:pt x="16" y="12"/>
                    <a:pt x="16" y="12"/>
                  </a:cubicBezTo>
                  <a:cubicBezTo>
                    <a:pt x="16" y="11"/>
                    <a:pt x="16" y="11"/>
                    <a:pt x="16" y="11"/>
                  </a:cubicBezTo>
                  <a:cubicBezTo>
                    <a:pt x="19" y="7"/>
                    <a:pt x="19" y="7"/>
                    <a:pt x="19" y="7"/>
                  </a:cubicBezTo>
                  <a:cubicBezTo>
                    <a:pt x="4" y="3"/>
                    <a:pt x="4" y="3"/>
                    <a:pt x="4" y="3"/>
                  </a:cubicBezTo>
                  <a:cubicBezTo>
                    <a:pt x="8" y="19"/>
                    <a:pt x="8" y="19"/>
                    <a:pt x="8" y="19"/>
                  </a:cubicBezTo>
                  <a:cubicBezTo>
                    <a:pt x="12" y="15"/>
                    <a:pt x="12" y="15"/>
                    <a:pt x="12" y="15"/>
                  </a:cubicBezTo>
                  <a:cubicBezTo>
                    <a:pt x="12" y="15"/>
                    <a:pt x="12" y="15"/>
                    <a:pt x="13" y="15"/>
                  </a:cubicBezTo>
                  <a:moveTo>
                    <a:pt x="22" y="26"/>
                  </a:moveTo>
                  <a:cubicBezTo>
                    <a:pt x="21" y="26"/>
                    <a:pt x="21" y="26"/>
                    <a:pt x="21" y="26"/>
                  </a:cubicBezTo>
                  <a:cubicBezTo>
                    <a:pt x="13" y="18"/>
                    <a:pt x="13" y="18"/>
                    <a:pt x="13" y="18"/>
                  </a:cubicBezTo>
                  <a:cubicBezTo>
                    <a:pt x="9" y="22"/>
                    <a:pt x="9" y="22"/>
                    <a:pt x="9" y="22"/>
                  </a:cubicBezTo>
                  <a:cubicBezTo>
                    <a:pt x="8" y="22"/>
                    <a:pt x="8" y="22"/>
                    <a:pt x="7" y="22"/>
                  </a:cubicBezTo>
                  <a:cubicBezTo>
                    <a:pt x="7" y="22"/>
                    <a:pt x="7" y="22"/>
                    <a:pt x="6" y="21"/>
                  </a:cubicBezTo>
                  <a:cubicBezTo>
                    <a:pt x="0" y="1"/>
                    <a:pt x="0" y="1"/>
                    <a:pt x="0" y="1"/>
                  </a:cubicBezTo>
                  <a:cubicBezTo>
                    <a:pt x="0" y="1"/>
                    <a:pt x="0" y="0"/>
                    <a:pt x="1" y="0"/>
                  </a:cubicBezTo>
                  <a:cubicBezTo>
                    <a:pt x="1" y="0"/>
                    <a:pt x="2" y="0"/>
                    <a:pt x="2" y="0"/>
                  </a:cubicBezTo>
                  <a:cubicBezTo>
                    <a:pt x="22" y="6"/>
                    <a:pt x="22" y="6"/>
                    <a:pt x="22" y="6"/>
                  </a:cubicBezTo>
                  <a:cubicBezTo>
                    <a:pt x="23" y="6"/>
                    <a:pt x="23" y="6"/>
                    <a:pt x="23" y="7"/>
                  </a:cubicBezTo>
                  <a:cubicBezTo>
                    <a:pt x="23" y="7"/>
                    <a:pt x="23" y="7"/>
                    <a:pt x="23" y="8"/>
                  </a:cubicBezTo>
                  <a:cubicBezTo>
                    <a:pt x="19" y="12"/>
                    <a:pt x="19" y="12"/>
                    <a:pt x="19" y="12"/>
                  </a:cubicBezTo>
                  <a:cubicBezTo>
                    <a:pt x="27" y="20"/>
                    <a:pt x="27" y="20"/>
                    <a:pt x="27" y="20"/>
                  </a:cubicBezTo>
                  <a:cubicBezTo>
                    <a:pt x="27" y="20"/>
                    <a:pt x="27" y="20"/>
                    <a:pt x="27" y="21"/>
                  </a:cubicBezTo>
                  <a:cubicBezTo>
                    <a:pt x="27" y="21"/>
                    <a:pt x="27" y="21"/>
                    <a:pt x="27" y="22"/>
                  </a:cubicBezTo>
                  <a:cubicBezTo>
                    <a:pt x="22" y="26"/>
                    <a:pt x="22" y="26"/>
                    <a:pt x="22" y="26"/>
                  </a:cubicBezTo>
                  <a:cubicBezTo>
                    <a:pt x="22" y="26"/>
                    <a:pt x="22" y="26"/>
                    <a:pt x="22" y="26"/>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AU" dirty="0"/>
            </a:p>
          </p:txBody>
        </p:sp>
      </p:grpSp>
      <p:sp>
        <p:nvSpPr>
          <p:cNvPr id="24" name="Oval 23"/>
          <p:cNvSpPr/>
          <p:nvPr/>
        </p:nvSpPr>
        <p:spPr>
          <a:xfrm>
            <a:off x="7178794" y="3435846"/>
            <a:ext cx="864096" cy="864096"/>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en-AU" dirty="0"/>
          </a:p>
        </p:txBody>
      </p:sp>
      <p:grpSp>
        <p:nvGrpSpPr>
          <p:cNvPr id="25" name="Group 24"/>
          <p:cNvGrpSpPr/>
          <p:nvPr/>
        </p:nvGrpSpPr>
        <p:grpSpPr>
          <a:xfrm>
            <a:off x="7310807" y="3593302"/>
            <a:ext cx="600075" cy="488951"/>
            <a:chOff x="4273550" y="3633788"/>
            <a:chExt cx="600075" cy="488951"/>
          </a:xfrm>
          <a:solidFill>
            <a:schemeClr val="tx2"/>
          </a:solidFill>
        </p:grpSpPr>
        <p:sp>
          <p:nvSpPr>
            <p:cNvPr id="26" name="Freeform 19"/>
            <p:cNvSpPr>
              <a:spLocks noEditPoints="1"/>
            </p:cNvSpPr>
            <p:nvPr/>
          </p:nvSpPr>
          <p:spPr bwMode="auto">
            <a:xfrm>
              <a:off x="4405313" y="3721101"/>
              <a:ext cx="338138" cy="311150"/>
            </a:xfrm>
            <a:custGeom>
              <a:avLst/>
              <a:gdLst>
                <a:gd name="T0" fmla="*/ 3 w 90"/>
                <a:gd name="T1" fmla="*/ 80 h 83"/>
                <a:gd name="T2" fmla="*/ 87 w 90"/>
                <a:gd name="T3" fmla="*/ 80 h 83"/>
                <a:gd name="T4" fmla="*/ 85 w 90"/>
                <a:gd name="T5" fmla="*/ 78 h 83"/>
                <a:gd name="T6" fmla="*/ 77 w 90"/>
                <a:gd name="T7" fmla="*/ 39 h 83"/>
                <a:gd name="T8" fmla="*/ 59 w 90"/>
                <a:gd name="T9" fmla="*/ 6 h 83"/>
                <a:gd name="T10" fmla="*/ 45 w 90"/>
                <a:gd name="T11" fmla="*/ 3 h 83"/>
                <a:gd name="T12" fmla="*/ 31 w 90"/>
                <a:gd name="T13" fmla="*/ 6 h 83"/>
                <a:gd name="T14" fmla="*/ 13 w 90"/>
                <a:gd name="T15" fmla="*/ 39 h 83"/>
                <a:gd name="T16" fmla="*/ 5 w 90"/>
                <a:gd name="T17" fmla="*/ 78 h 83"/>
                <a:gd name="T18" fmla="*/ 3 w 90"/>
                <a:gd name="T19" fmla="*/ 80 h 83"/>
                <a:gd name="T20" fmla="*/ 89 w 90"/>
                <a:gd name="T21" fmla="*/ 83 h 83"/>
                <a:gd name="T22" fmla="*/ 1 w 90"/>
                <a:gd name="T23" fmla="*/ 83 h 83"/>
                <a:gd name="T24" fmla="*/ 0 w 90"/>
                <a:gd name="T25" fmla="*/ 83 h 83"/>
                <a:gd name="T26" fmla="*/ 0 w 90"/>
                <a:gd name="T27" fmla="*/ 81 h 83"/>
                <a:gd name="T28" fmla="*/ 2 w 90"/>
                <a:gd name="T29" fmla="*/ 76 h 83"/>
                <a:gd name="T30" fmla="*/ 10 w 90"/>
                <a:gd name="T31" fmla="*/ 39 h 83"/>
                <a:gd name="T32" fmla="*/ 30 w 90"/>
                <a:gd name="T33" fmla="*/ 4 h 83"/>
                <a:gd name="T34" fmla="*/ 45 w 90"/>
                <a:gd name="T35" fmla="*/ 0 h 83"/>
                <a:gd name="T36" fmla="*/ 60 w 90"/>
                <a:gd name="T37" fmla="*/ 4 h 83"/>
                <a:gd name="T38" fmla="*/ 80 w 90"/>
                <a:gd name="T39" fmla="*/ 39 h 83"/>
                <a:gd name="T40" fmla="*/ 88 w 90"/>
                <a:gd name="T41" fmla="*/ 76 h 83"/>
                <a:gd name="T42" fmla="*/ 90 w 90"/>
                <a:gd name="T43" fmla="*/ 81 h 83"/>
                <a:gd name="T44" fmla="*/ 90 w 90"/>
                <a:gd name="T45" fmla="*/ 83 h 83"/>
                <a:gd name="T46" fmla="*/ 89 w 90"/>
                <a:gd name="T47"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0" h="83">
                  <a:moveTo>
                    <a:pt x="3" y="80"/>
                  </a:moveTo>
                  <a:cubicBezTo>
                    <a:pt x="87" y="80"/>
                    <a:pt x="87" y="80"/>
                    <a:pt x="87" y="80"/>
                  </a:cubicBezTo>
                  <a:cubicBezTo>
                    <a:pt x="86" y="80"/>
                    <a:pt x="86" y="79"/>
                    <a:pt x="85" y="78"/>
                  </a:cubicBezTo>
                  <a:cubicBezTo>
                    <a:pt x="80" y="68"/>
                    <a:pt x="76" y="61"/>
                    <a:pt x="77" y="39"/>
                  </a:cubicBezTo>
                  <a:cubicBezTo>
                    <a:pt x="78" y="25"/>
                    <a:pt x="70" y="12"/>
                    <a:pt x="59" y="6"/>
                  </a:cubicBezTo>
                  <a:cubicBezTo>
                    <a:pt x="54" y="4"/>
                    <a:pt x="50" y="3"/>
                    <a:pt x="45" y="3"/>
                  </a:cubicBezTo>
                  <a:cubicBezTo>
                    <a:pt x="40" y="3"/>
                    <a:pt x="36" y="4"/>
                    <a:pt x="31" y="6"/>
                  </a:cubicBezTo>
                  <a:cubicBezTo>
                    <a:pt x="20" y="12"/>
                    <a:pt x="12" y="25"/>
                    <a:pt x="13" y="39"/>
                  </a:cubicBezTo>
                  <a:cubicBezTo>
                    <a:pt x="14" y="61"/>
                    <a:pt x="10" y="68"/>
                    <a:pt x="5" y="78"/>
                  </a:cubicBezTo>
                  <a:cubicBezTo>
                    <a:pt x="4" y="79"/>
                    <a:pt x="4" y="80"/>
                    <a:pt x="3" y="80"/>
                  </a:cubicBezTo>
                  <a:moveTo>
                    <a:pt x="89" y="83"/>
                  </a:moveTo>
                  <a:cubicBezTo>
                    <a:pt x="1" y="83"/>
                    <a:pt x="1" y="83"/>
                    <a:pt x="1" y="83"/>
                  </a:cubicBezTo>
                  <a:cubicBezTo>
                    <a:pt x="1" y="83"/>
                    <a:pt x="0" y="83"/>
                    <a:pt x="0" y="83"/>
                  </a:cubicBezTo>
                  <a:cubicBezTo>
                    <a:pt x="0" y="82"/>
                    <a:pt x="0" y="82"/>
                    <a:pt x="0" y="81"/>
                  </a:cubicBezTo>
                  <a:cubicBezTo>
                    <a:pt x="1" y="80"/>
                    <a:pt x="2" y="78"/>
                    <a:pt x="2" y="76"/>
                  </a:cubicBezTo>
                  <a:cubicBezTo>
                    <a:pt x="8" y="67"/>
                    <a:pt x="11" y="60"/>
                    <a:pt x="10" y="39"/>
                  </a:cubicBezTo>
                  <a:cubicBezTo>
                    <a:pt x="10" y="24"/>
                    <a:pt x="17" y="10"/>
                    <a:pt x="30" y="4"/>
                  </a:cubicBezTo>
                  <a:cubicBezTo>
                    <a:pt x="35" y="1"/>
                    <a:pt x="40" y="0"/>
                    <a:pt x="45" y="0"/>
                  </a:cubicBezTo>
                  <a:cubicBezTo>
                    <a:pt x="50" y="0"/>
                    <a:pt x="55" y="1"/>
                    <a:pt x="60" y="4"/>
                  </a:cubicBezTo>
                  <a:cubicBezTo>
                    <a:pt x="73" y="10"/>
                    <a:pt x="80" y="24"/>
                    <a:pt x="80" y="39"/>
                  </a:cubicBezTo>
                  <a:cubicBezTo>
                    <a:pt x="79" y="60"/>
                    <a:pt x="82" y="67"/>
                    <a:pt x="88" y="76"/>
                  </a:cubicBezTo>
                  <a:cubicBezTo>
                    <a:pt x="88" y="78"/>
                    <a:pt x="89" y="80"/>
                    <a:pt x="90" y="81"/>
                  </a:cubicBezTo>
                  <a:cubicBezTo>
                    <a:pt x="90" y="82"/>
                    <a:pt x="90" y="82"/>
                    <a:pt x="90" y="83"/>
                  </a:cubicBezTo>
                  <a:cubicBezTo>
                    <a:pt x="90" y="83"/>
                    <a:pt x="89" y="83"/>
                    <a:pt x="89" y="83"/>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27" name="Freeform 20"/>
            <p:cNvSpPr>
              <a:spLocks/>
            </p:cNvSpPr>
            <p:nvPr/>
          </p:nvSpPr>
          <p:spPr bwMode="auto">
            <a:xfrm>
              <a:off x="4554538" y="3683001"/>
              <a:ext cx="7938" cy="49213"/>
            </a:xfrm>
            <a:custGeom>
              <a:avLst/>
              <a:gdLst>
                <a:gd name="T0" fmla="*/ 1 w 2"/>
                <a:gd name="T1" fmla="*/ 13 h 13"/>
                <a:gd name="T2" fmla="*/ 0 w 2"/>
                <a:gd name="T3" fmla="*/ 12 h 13"/>
                <a:gd name="T4" fmla="*/ 0 w 2"/>
                <a:gd name="T5" fmla="*/ 1 h 13"/>
                <a:gd name="T6" fmla="*/ 1 w 2"/>
                <a:gd name="T7" fmla="*/ 0 h 13"/>
                <a:gd name="T8" fmla="*/ 2 w 2"/>
                <a:gd name="T9" fmla="*/ 1 h 13"/>
                <a:gd name="T10" fmla="*/ 2 w 2"/>
                <a:gd name="T11" fmla="*/ 12 h 13"/>
                <a:gd name="T12" fmla="*/ 1 w 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 h="13">
                  <a:moveTo>
                    <a:pt x="1" y="13"/>
                  </a:moveTo>
                  <a:cubicBezTo>
                    <a:pt x="0" y="13"/>
                    <a:pt x="0" y="12"/>
                    <a:pt x="0" y="12"/>
                  </a:cubicBezTo>
                  <a:cubicBezTo>
                    <a:pt x="0" y="1"/>
                    <a:pt x="0" y="1"/>
                    <a:pt x="0" y="1"/>
                  </a:cubicBezTo>
                  <a:cubicBezTo>
                    <a:pt x="0" y="0"/>
                    <a:pt x="0" y="0"/>
                    <a:pt x="1" y="0"/>
                  </a:cubicBezTo>
                  <a:cubicBezTo>
                    <a:pt x="2" y="0"/>
                    <a:pt x="2" y="0"/>
                    <a:pt x="2" y="1"/>
                  </a:cubicBezTo>
                  <a:cubicBezTo>
                    <a:pt x="2" y="12"/>
                    <a:pt x="2" y="12"/>
                    <a:pt x="2" y="12"/>
                  </a:cubicBezTo>
                  <a:cubicBezTo>
                    <a:pt x="2" y="12"/>
                    <a:pt x="2" y="13"/>
                    <a:pt x="1" y="13"/>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28" name="Freeform 21"/>
            <p:cNvSpPr>
              <a:spLocks/>
            </p:cNvSpPr>
            <p:nvPr/>
          </p:nvSpPr>
          <p:spPr bwMode="auto">
            <a:xfrm>
              <a:off x="4584700" y="3683001"/>
              <a:ext cx="7938" cy="49213"/>
            </a:xfrm>
            <a:custGeom>
              <a:avLst/>
              <a:gdLst>
                <a:gd name="T0" fmla="*/ 1 w 2"/>
                <a:gd name="T1" fmla="*/ 13 h 13"/>
                <a:gd name="T2" fmla="*/ 0 w 2"/>
                <a:gd name="T3" fmla="*/ 12 h 13"/>
                <a:gd name="T4" fmla="*/ 0 w 2"/>
                <a:gd name="T5" fmla="*/ 1 h 13"/>
                <a:gd name="T6" fmla="*/ 1 w 2"/>
                <a:gd name="T7" fmla="*/ 0 h 13"/>
                <a:gd name="T8" fmla="*/ 2 w 2"/>
                <a:gd name="T9" fmla="*/ 1 h 13"/>
                <a:gd name="T10" fmla="*/ 2 w 2"/>
                <a:gd name="T11" fmla="*/ 12 h 13"/>
                <a:gd name="T12" fmla="*/ 1 w 2"/>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2" h="13">
                  <a:moveTo>
                    <a:pt x="1" y="13"/>
                  </a:moveTo>
                  <a:cubicBezTo>
                    <a:pt x="0" y="13"/>
                    <a:pt x="0" y="12"/>
                    <a:pt x="0" y="12"/>
                  </a:cubicBezTo>
                  <a:cubicBezTo>
                    <a:pt x="0" y="1"/>
                    <a:pt x="0" y="1"/>
                    <a:pt x="0" y="1"/>
                  </a:cubicBezTo>
                  <a:cubicBezTo>
                    <a:pt x="0" y="0"/>
                    <a:pt x="0" y="0"/>
                    <a:pt x="1" y="0"/>
                  </a:cubicBezTo>
                  <a:cubicBezTo>
                    <a:pt x="2" y="0"/>
                    <a:pt x="2" y="0"/>
                    <a:pt x="2" y="1"/>
                  </a:cubicBezTo>
                  <a:cubicBezTo>
                    <a:pt x="2" y="12"/>
                    <a:pt x="2" y="12"/>
                    <a:pt x="2" y="12"/>
                  </a:cubicBezTo>
                  <a:cubicBezTo>
                    <a:pt x="2" y="12"/>
                    <a:pt x="2" y="13"/>
                    <a:pt x="1" y="13"/>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29" name="Freeform 22"/>
            <p:cNvSpPr>
              <a:spLocks/>
            </p:cNvSpPr>
            <p:nvPr/>
          </p:nvSpPr>
          <p:spPr bwMode="auto">
            <a:xfrm>
              <a:off x="4506913" y="4057651"/>
              <a:ext cx="134938" cy="65088"/>
            </a:xfrm>
            <a:custGeom>
              <a:avLst/>
              <a:gdLst>
                <a:gd name="T0" fmla="*/ 18 w 36"/>
                <a:gd name="T1" fmla="*/ 17 h 17"/>
                <a:gd name="T2" fmla="*/ 0 w 36"/>
                <a:gd name="T3" fmla="*/ 2 h 17"/>
                <a:gd name="T4" fmla="*/ 1 w 36"/>
                <a:gd name="T5" fmla="*/ 0 h 17"/>
                <a:gd name="T6" fmla="*/ 2 w 36"/>
                <a:gd name="T7" fmla="*/ 1 h 17"/>
                <a:gd name="T8" fmla="*/ 18 w 36"/>
                <a:gd name="T9" fmla="*/ 14 h 17"/>
                <a:gd name="T10" fmla="*/ 34 w 36"/>
                <a:gd name="T11" fmla="*/ 1 h 17"/>
                <a:gd name="T12" fmla="*/ 35 w 36"/>
                <a:gd name="T13" fmla="*/ 0 h 17"/>
                <a:gd name="T14" fmla="*/ 36 w 36"/>
                <a:gd name="T15" fmla="*/ 2 h 17"/>
                <a:gd name="T16" fmla="*/ 18 w 36"/>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7">
                  <a:moveTo>
                    <a:pt x="18" y="17"/>
                  </a:moveTo>
                  <a:cubicBezTo>
                    <a:pt x="9" y="17"/>
                    <a:pt x="2" y="11"/>
                    <a:pt x="0" y="2"/>
                  </a:cubicBezTo>
                  <a:cubicBezTo>
                    <a:pt x="0" y="1"/>
                    <a:pt x="0" y="0"/>
                    <a:pt x="1" y="0"/>
                  </a:cubicBezTo>
                  <a:cubicBezTo>
                    <a:pt x="2" y="0"/>
                    <a:pt x="2" y="0"/>
                    <a:pt x="2" y="1"/>
                  </a:cubicBezTo>
                  <a:cubicBezTo>
                    <a:pt x="4" y="9"/>
                    <a:pt x="11" y="14"/>
                    <a:pt x="18" y="14"/>
                  </a:cubicBezTo>
                  <a:cubicBezTo>
                    <a:pt x="25" y="14"/>
                    <a:pt x="32" y="9"/>
                    <a:pt x="34" y="1"/>
                  </a:cubicBezTo>
                  <a:cubicBezTo>
                    <a:pt x="34" y="0"/>
                    <a:pt x="34" y="0"/>
                    <a:pt x="35" y="0"/>
                  </a:cubicBezTo>
                  <a:cubicBezTo>
                    <a:pt x="36" y="0"/>
                    <a:pt x="36" y="1"/>
                    <a:pt x="36" y="2"/>
                  </a:cubicBezTo>
                  <a:cubicBezTo>
                    <a:pt x="34" y="11"/>
                    <a:pt x="27" y="17"/>
                    <a:pt x="18" y="17"/>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30" name="Freeform 23"/>
            <p:cNvSpPr>
              <a:spLocks/>
            </p:cNvSpPr>
            <p:nvPr/>
          </p:nvSpPr>
          <p:spPr bwMode="auto">
            <a:xfrm>
              <a:off x="4506913" y="4021138"/>
              <a:ext cx="11113" cy="11113"/>
            </a:xfrm>
            <a:custGeom>
              <a:avLst/>
              <a:gdLst>
                <a:gd name="T0" fmla="*/ 1 w 3"/>
                <a:gd name="T1" fmla="*/ 3 h 3"/>
                <a:gd name="T2" fmla="*/ 1 w 3"/>
                <a:gd name="T3" fmla="*/ 3 h 3"/>
                <a:gd name="T4" fmla="*/ 0 w 3"/>
                <a:gd name="T5" fmla="*/ 2 h 3"/>
                <a:gd name="T6" fmla="*/ 0 w 3"/>
                <a:gd name="T7" fmla="*/ 2 h 3"/>
                <a:gd name="T8" fmla="*/ 0 w 3"/>
                <a:gd name="T9" fmla="*/ 2 h 3"/>
                <a:gd name="T10" fmla="*/ 1 w 3"/>
                <a:gd name="T11" fmla="*/ 1 h 3"/>
                <a:gd name="T12" fmla="*/ 2 w 3"/>
                <a:gd name="T13" fmla="*/ 2 h 3"/>
                <a:gd name="T14" fmla="*/ 2 w 3"/>
                <a:gd name="T15" fmla="*/ 2 h 3"/>
                <a:gd name="T16" fmla="*/ 1 w 3"/>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3"/>
                  </a:moveTo>
                  <a:cubicBezTo>
                    <a:pt x="1" y="3"/>
                    <a:pt x="1" y="3"/>
                    <a:pt x="1" y="3"/>
                  </a:cubicBezTo>
                  <a:cubicBezTo>
                    <a:pt x="0" y="3"/>
                    <a:pt x="0" y="2"/>
                    <a:pt x="0" y="2"/>
                  </a:cubicBezTo>
                  <a:cubicBezTo>
                    <a:pt x="0" y="2"/>
                    <a:pt x="0" y="2"/>
                    <a:pt x="0" y="2"/>
                  </a:cubicBezTo>
                  <a:cubicBezTo>
                    <a:pt x="0" y="2"/>
                    <a:pt x="0" y="2"/>
                    <a:pt x="0" y="2"/>
                  </a:cubicBezTo>
                  <a:cubicBezTo>
                    <a:pt x="0" y="1"/>
                    <a:pt x="1" y="0"/>
                    <a:pt x="1" y="1"/>
                  </a:cubicBezTo>
                  <a:cubicBezTo>
                    <a:pt x="2" y="1"/>
                    <a:pt x="3" y="1"/>
                    <a:pt x="2" y="2"/>
                  </a:cubicBezTo>
                  <a:cubicBezTo>
                    <a:pt x="2" y="2"/>
                    <a:pt x="2" y="2"/>
                    <a:pt x="2" y="2"/>
                  </a:cubicBezTo>
                  <a:cubicBezTo>
                    <a:pt x="2" y="3"/>
                    <a:pt x="2" y="3"/>
                    <a:pt x="1" y="3"/>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31" name="Freeform 24"/>
            <p:cNvSpPr>
              <a:spLocks noEditPoints="1"/>
            </p:cNvSpPr>
            <p:nvPr/>
          </p:nvSpPr>
          <p:spPr bwMode="auto">
            <a:xfrm>
              <a:off x="4367213" y="4021138"/>
              <a:ext cx="412750" cy="47625"/>
            </a:xfrm>
            <a:custGeom>
              <a:avLst/>
              <a:gdLst>
                <a:gd name="T0" fmla="*/ 6 w 110"/>
                <a:gd name="T1" fmla="*/ 3 h 13"/>
                <a:gd name="T2" fmla="*/ 3 w 110"/>
                <a:gd name="T3" fmla="*/ 7 h 13"/>
                <a:gd name="T4" fmla="*/ 6 w 110"/>
                <a:gd name="T5" fmla="*/ 10 h 13"/>
                <a:gd name="T6" fmla="*/ 104 w 110"/>
                <a:gd name="T7" fmla="*/ 10 h 13"/>
                <a:gd name="T8" fmla="*/ 107 w 110"/>
                <a:gd name="T9" fmla="*/ 7 h 13"/>
                <a:gd name="T10" fmla="*/ 107 w 110"/>
                <a:gd name="T11" fmla="*/ 6 h 13"/>
                <a:gd name="T12" fmla="*/ 104 w 110"/>
                <a:gd name="T13" fmla="*/ 3 h 13"/>
                <a:gd name="T14" fmla="*/ 6 w 110"/>
                <a:gd name="T15" fmla="*/ 3 h 13"/>
                <a:gd name="T16" fmla="*/ 104 w 110"/>
                <a:gd name="T17" fmla="*/ 13 h 13"/>
                <a:gd name="T18" fmla="*/ 6 w 110"/>
                <a:gd name="T19" fmla="*/ 13 h 13"/>
                <a:gd name="T20" fmla="*/ 0 w 110"/>
                <a:gd name="T21" fmla="*/ 7 h 13"/>
                <a:gd name="T22" fmla="*/ 6 w 110"/>
                <a:gd name="T23" fmla="*/ 0 h 13"/>
                <a:gd name="T24" fmla="*/ 104 w 110"/>
                <a:gd name="T25" fmla="*/ 0 h 13"/>
                <a:gd name="T26" fmla="*/ 110 w 110"/>
                <a:gd name="T27" fmla="*/ 6 h 13"/>
                <a:gd name="T28" fmla="*/ 110 w 110"/>
                <a:gd name="T29" fmla="*/ 7 h 13"/>
                <a:gd name="T30" fmla="*/ 104 w 110"/>
                <a:gd name="T31"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13">
                  <a:moveTo>
                    <a:pt x="6" y="3"/>
                  </a:moveTo>
                  <a:cubicBezTo>
                    <a:pt x="4" y="3"/>
                    <a:pt x="3" y="5"/>
                    <a:pt x="3" y="7"/>
                  </a:cubicBezTo>
                  <a:cubicBezTo>
                    <a:pt x="3" y="9"/>
                    <a:pt x="4" y="10"/>
                    <a:pt x="6" y="10"/>
                  </a:cubicBezTo>
                  <a:cubicBezTo>
                    <a:pt x="104" y="10"/>
                    <a:pt x="104" y="10"/>
                    <a:pt x="104" y="10"/>
                  </a:cubicBezTo>
                  <a:cubicBezTo>
                    <a:pt x="106" y="10"/>
                    <a:pt x="107" y="9"/>
                    <a:pt x="107" y="7"/>
                  </a:cubicBezTo>
                  <a:cubicBezTo>
                    <a:pt x="107" y="6"/>
                    <a:pt x="107" y="6"/>
                    <a:pt x="107" y="6"/>
                  </a:cubicBezTo>
                  <a:cubicBezTo>
                    <a:pt x="107" y="5"/>
                    <a:pt x="106" y="3"/>
                    <a:pt x="104" y="3"/>
                  </a:cubicBezTo>
                  <a:lnTo>
                    <a:pt x="6" y="3"/>
                  </a:lnTo>
                  <a:close/>
                  <a:moveTo>
                    <a:pt x="104" y="13"/>
                  </a:moveTo>
                  <a:cubicBezTo>
                    <a:pt x="6" y="13"/>
                    <a:pt x="6" y="13"/>
                    <a:pt x="6" y="13"/>
                  </a:cubicBezTo>
                  <a:cubicBezTo>
                    <a:pt x="3" y="13"/>
                    <a:pt x="0" y="10"/>
                    <a:pt x="0" y="7"/>
                  </a:cubicBezTo>
                  <a:cubicBezTo>
                    <a:pt x="0" y="3"/>
                    <a:pt x="3" y="0"/>
                    <a:pt x="6" y="0"/>
                  </a:cubicBezTo>
                  <a:cubicBezTo>
                    <a:pt x="104" y="0"/>
                    <a:pt x="104" y="0"/>
                    <a:pt x="104" y="0"/>
                  </a:cubicBezTo>
                  <a:cubicBezTo>
                    <a:pt x="107" y="0"/>
                    <a:pt x="110" y="3"/>
                    <a:pt x="110" y="6"/>
                  </a:cubicBezTo>
                  <a:cubicBezTo>
                    <a:pt x="110" y="7"/>
                    <a:pt x="110" y="7"/>
                    <a:pt x="110" y="7"/>
                  </a:cubicBezTo>
                  <a:cubicBezTo>
                    <a:pt x="110" y="10"/>
                    <a:pt x="107" y="13"/>
                    <a:pt x="104" y="13"/>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32" name="Freeform 25"/>
            <p:cNvSpPr>
              <a:spLocks noEditPoints="1"/>
            </p:cNvSpPr>
            <p:nvPr/>
          </p:nvSpPr>
          <p:spPr bwMode="auto">
            <a:xfrm>
              <a:off x="4543425" y="3633788"/>
              <a:ext cx="60325" cy="60325"/>
            </a:xfrm>
            <a:custGeom>
              <a:avLst/>
              <a:gdLst>
                <a:gd name="T0" fmla="*/ 8 w 16"/>
                <a:gd name="T1" fmla="*/ 2 h 16"/>
                <a:gd name="T2" fmla="*/ 2 w 16"/>
                <a:gd name="T3" fmla="*/ 8 h 16"/>
                <a:gd name="T4" fmla="*/ 8 w 16"/>
                <a:gd name="T5" fmla="*/ 13 h 16"/>
                <a:gd name="T6" fmla="*/ 14 w 16"/>
                <a:gd name="T7" fmla="*/ 8 h 16"/>
                <a:gd name="T8" fmla="*/ 8 w 16"/>
                <a:gd name="T9" fmla="*/ 2 h 16"/>
                <a:gd name="T10" fmla="*/ 8 w 16"/>
                <a:gd name="T11" fmla="*/ 16 h 16"/>
                <a:gd name="T12" fmla="*/ 0 w 16"/>
                <a:gd name="T13" fmla="*/ 8 h 16"/>
                <a:gd name="T14" fmla="*/ 8 w 16"/>
                <a:gd name="T15" fmla="*/ 0 h 16"/>
                <a:gd name="T16" fmla="*/ 16 w 16"/>
                <a:gd name="T17" fmla="*/ 8 h 16"/>
                <a:gd name="T18" fmla="*/ 8 w 16"/>
                <a:gd name="T19"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6">
                  <a:moveTo>
                    <a:pt x="8" y="2"/>
                  </a:moveTo>
                  <a:cubicBezTo>
                    <a:pt x="5" y="2"/>
                    <a:pt x="2" y="5"/>
                    <a:pt x="2" y="8"/>
                  </a:cubicBezTo>
                  <a:cubicBezTo>
                    <a:pt x="2" y="11"/>
                    <a:pt x="5" y="13"/>
                    <a:pt x="8" y="13"/>
                  </a:cubicBezTo>
                  <a:cubicBezTo>
                    <a:pt x="11" y="13"/>
                    <a:pt x="14" y="11"/>
                    <a:pt x="14" y="8"/>
                  </a:cubicBezTo>
                  <a:cubicBezTo>
                    <a:pt x="14" y="5"/>
                    <a:pt x="11" y="2"/>
                    <a:pt x="8" y="2"/>
                  </a:cubicBezTo>
                  <a:moveTo>
                    <a:pt x="8" y="16"/>
                  </a:moveTo>
                  <a:cubicBezTo>
                    <a:pt x="3" y="16"/>
                    <a:pt x="0" y="12"/>
                    <a:pt x="0" y="8"/>
                  </a:cubicBezTo>
                  <a:cubicBezTo>
                    <a:pt x="0" y="3"/>
                    <a:pt x="3" y="0"/>
                    <a:pt x="8" y="0"/>
                  </a:cubicBezTo>
                  <a:cubicBezTo>
                    <a:pt x="13" y="0"/>
                    <a:pt x="16" y="3"/>
                    <a:pt x="16" y="8"/>
                  </a:cubicBezTo>
                  <a:cubicBezTo>
                    <a:pt x="16" y="12"/>
                    <a:pt x="13" y="16"/>
                    <a:pt x="8" y="16"/>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33" name="Freeform 26"/>
            <p:cNvSpPr>
              <a:spLocks/>
            </p:cNvSpPr>
            <p:nvPr/>
          </p:nvSpPr>
          <p:spPr bwMode="auto">
            <a:xfrm>
              <a:off x="4287838" y="3859213"/>
              <a:ext cx="65088" cy="30163"/>
            </a:xfrm>
            <a:custGeom>
              <a:avLst/>
              <a:gdLst>
                <a:gd name="T0" fmla="*/ 15 w 17"/>
                <a:gd name="T1" fmla="*/ 8 h 8"/>
                <a:gd name="T2" fmla="*/ 15 w 17"/>
                <a:gd name="T3" fmla="*/ 8 h 8"/>
                <a:gd name="T4" fmla="*/ 1 w 17"/>
                <a:gd name="T5" fmla="*/ 2 h 8"/>
                <a:gd name="T6" fmla="*/ 0 w 17"/>
                <a:gd name="T7" fmla="*/ 1 h 8"/>
                <a:gd name="T8" fmla="*/ 2 w 17"/>
                <a:gd name="T9" fmla="*/ 0 h 8"/>
                <a:gd name="T10" fmla="*/ 16 w 17"/>
                <a:gd name="T11" fmla="*/ 5 h 8"/>
                <a:gd name="T12" fmla="*/ 16 w 17"/>
                <a:gd name="T13" fmla="*/ 7 h 8"/>
                <a:gd name="T14" fmla="*/ 15 w 17"/>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
                  <a:moveTo>
                    <a:pt x="15" y="8"/>
                  </a:moveTo>
                  <a:cubicBezTo>
                    <a:pt x="15" y="8"/>
                    <a:pt x="15" y="8"/>
                    <a:pt x="15" y="8"/>
                  </a:cubicBezTo>
                  <a:cubicBezTo>
                    <a:pt x="1" y="2"/>
                    <a:pt x="1" y="2"/>
                    <a:pt x="1" y="2"/>
                  </a:cubicBezTo>
                  <a:cubicBezTo>
                    <a:pt x="0" y="2"/>
                    <a:pt x="0" y="1"/>
                    <a:pt x="0" y="1"/>
                  </a:cubicBezTo>
                  <a:cubicBezTo>
                    <a:pt x="0" y="0"/>
                    <a:pt x="1" y="0"/>
                    <a:pt x="2" y="0"/>
                  </a:cubicBezTo>
                  <a:cubicBezTo>
                    <a:pt x="16" y="5"/>
                    <a:pt x="16" y="5"/>
                    <a:pt x="16" y="5"/>
                  </a:cubicBezTo>
                  <a:cubicBezTo>
                    <a:pt x="16" y="6"/>
                    <a:pt x="17" y="7"/>
                    <a:pt x="16" y="7"/>
                  </a:cubicBezTo>
                  <a:cubicBezTo>
                    <a:pt x="16" y="8"/>
                    <a:pt x="16" y="8"/>
                    <a:pt x="15" y="8"/>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34" name="Freeform 27"/>
            <p:cNvSpPr>
              <a:spLocks/>
            </p:cNvSpPr>
            <p:nvPr/>
          </p:nvSpPr>
          <p:spPr bwMode="auto">
            <a:xfrm>
              <a:off x="4273550" y="3949701"/>
              <a:ext cx="68263" cy="30163"/>
            </a:xfrm>
            <a:custGeom>
              <a:avLst/>
              <a:gdLst>
                <a:gd name="T0" fmla="*/ 1 w 18"/>
                <a:gd name="T1" fmla="*/ 8 h 8"/>
                <a:gd name="T2" fmla="*/ 0 w 18"/>
                <a:gd name="T3" fmla="*/ 7 h 8"/>
                <a:gd name="T4" fmla="*/ 1 w 18"/>
                <a:gd name="T5" fmla="*/ 5 h 8"/>
                <a:gd name="T6" fmla="*/ 16 w 18"/>
                <a:gd name="T7" fmla="*/ 0 h 8"/>
                <a:gd name="T8" fmla="*/ 18 w 18"/>
                <a:gd name="T9" fmla="*/ 1 h 8"/>
                <a:gd name="T10" fmla="*/ 17 w 18"/>
                <a:gd name="T11" fmla="*/ 3 h 8"/>
                <a:gd name="T12" fmla="*/ 2 w 18"/>
                <a:gd name="T13" fmla="*/ 8 h 8"/>
                <a:gd name="T14" fmla="*/ 1 w 1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8">
                  <a:moveTo>
                    <a:pt x="1" y="8"/>
                  </a:moveTo>
                  <a:cubicBezTo>
                    <a:pt x="1" y="8"/>
                    <a:pt x="0" y="8"/>
                    <a:pt x="0" y="7"/>
                  </a:cubicBezTo>
                  <a:cubicBezTo>
                    <a:pt x="0" y="6"/>
                    <a:pt x="0" y="6"/>
                    <a:pt x="1" y="5"/>
                  </a:cubicBezTo>
                  <a:cubicBezTo>
                    <a:pt x="16" y="0"/>
                    <a:pt x="16" y="0"/>
                    <a:pt x="16" y="0"/>
                  </a:cubicBezTo>
                  <a:cubicBezTo>
                    <a:pt x="17" y="0"/>
                    <a:pt x="18" y="0"/>
                    <a:pt x="18" y="1"/>
                  </a:cubicBezTo>
                  <a:cubicBezTo>
                    <a:pt x="18" y="2"/>
                    <a:pt x="18" y="2"/>
                    <a:pt x="17" y="3"/>
                  </a:cubicBezTo>
                  <a:cubicBezTo>
                    <a:pt x="2" y="8"/>
                    <a:pt x="2" y="8"/>
                    <a:pt x="2" y="8"/>
                  </a:cubicBezTo>
                  <a:cubicBezTo>
                    <a:pt x="2" y="8"/>
                    <a:pt x="2" y="8"/>
                    <a:pt x="1" y="8"/>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35" name="Freeform 28"/>
            <p:cNvSpPr>
              <a:spLocks/>
            </p:cNvSpPr>
            <p:nvPr/>
          </p:nvSpPr>
          <p:spPr bwMode="auto">
            <a:xfrm>
              <a:off x="4341813" y="3762376"/>
              <a:ext cx="44450" cy="66675"/>
            </a:xfrm>
            <a:custGeom>
              <a:avLst/>
              <a:gdLst>
                <a:gd name="T0" fmla="*/ 10 w 12"/>
                <a:gd name="T1" fmla="*/ 18 h 18"/>
                <a:gd name="T2" fmla="*/ 9 w 12"/>
                <a:gd name="T3" fmla="*/ 18 h 18"/>
                <a:gd name="T4" fmla="*/ 1 w 12"/>
                <a:gd name="T5" fmla="*/ 3 h 18"/>
                <a:gd name="T6" fmla="*/ 1 w 12"/>
                <a:gd name="T7" fmla="*/ 1 h 18"/>
                <a:gd name="T8" fmla="*/ 3 w 12"/>
                <a:gd name="T9" fmla="*/ 1 h 18"/>
                <a:gd name="T10" fmla="*/ 12 w 12"/>
                <a:gd name="T11" fmla="*/ 16 h 18"/>
                <a:gd name="T12" fmla="*/ 11 w 12"/>
                <a:gd name="T13" fmla="*/ 18 h 18"/>
                <a:gd name="T14" fmla="*/ 10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10" y="18"/>
                  </a:moveTo>
                  <a:cubicBezTo>
                    <a:pt x="10" y="18"/>
                    <a:pt x="9" y="18"/>
                    <a:pt x="9" y="18"/>
                  </a:cubicBezTo>
                  <a:cubicBezTo>
                    <a:pt x="1" y="3"/>
                    <a:pt x="1" y="3"/>
                    <a:pt x="1" y="3"/>
                  </a:cubicBezTo>
                  <a:cubicBezTo>
                    <a:pt x="0" y="2"/>
                    <a:pt x="0" y="1"/>
                    <a:pt x="1" y="1"/>
                  </a:cubicBezTo>
                  <a:cubicBezTo>
                    <a:pt x="2" y="0"/>
                    <a:pt x="3" y="1"/>
                    <a:pt x="3" y="1"/>
                  </a:cubicBezTo>
                  <a:cubicBezTo>
                    <a:pt x="12" y="16"/>
                    <a:pt x="12" y="16"/>
                    <a:pt x="12" y="16"/>
                  </a:cubicBezTo>
                  <a:cubicBezTo>
                    <a:pt x="12" y="17"/>
                    <a:pt x="12" y="18"/>
                    <a:pt x="11" y="18"/>
                  </a:cubicBezTo>
                  <a:cubicBezTo>
                    <a:pt x="11" y="18"/>
                    <a:pt x="11" y="18"/>
                    <a:pt x="10" y="18"/>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36" name="Freeform 29"/>
            <p:cNvSpPr>
              <a:spLocks/>
            </p:cNvSpPr>
            <p:nvPr/>
          </p:nvSpPr>
          <p:spPr bwMode="auto">
            <a:xfrm>
              <a:off x="4795838" y="3859213"/>
              <a:ext cx="63500" cy="30163"/>
            </a:xfrm>
            <a:custGeom>
              <a:avLst/>
              <a:gdLst>
                <a:gd name="T0" fmla="*/ 2 w 17"/>
                <a:gd name="T1" fmla="*/ 8 h 8"/>
                <a:gd name="T2" fmla="*/ 1 w 17"/>
                <a:gd name="T3" fmla="*/ 7 h 8"/>
                <a:gd name="T4" fmla="*/ 1 w 17"/>
                <a:gd name="T5" fmla="*/ 5 h 8"/>
                <a:gd name="T6" fmla="*/ 15 w 17"/>
                <a:gd name="T7" fmla="*/ 0 h 8"/>
                <a:gd name="T8" fmla="*/ 17 w 17"/>
                <a:gd name="T9" fmla="*/ 1 h 8"/>
                <a:gd name="T10" fmla="*/ 16 w 17"/>
                <a:gd name="T11" fmla="*/ 2 h 8"/>
                <a:gd name="T12" fmla="*/ 2 w 17"/>
                <a:gd name="T13" fmla="*/ 8 h 8"/>
                <a:gd name="T14" fmla="*/ 2 w 17"/>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
                  <a:moveTo>
                    <a:pt x="2" y="8"/>
                  </a:moveTo>
                  <a:cubicBezTo>
                    <a:pt x="1" y="8"/>
                    <a:pt x="1" y="8"/>
                    <a:pt x="1" y="7"/>
                  </a:cubicBezTo>
                  <a:cubicBezTo>
                    <a:pt x="0" y="7"/>
                    <a:pt x="1" y="6"/>
                    <a:pt x="1" y="5"/>
                  </a:cubicBezTo>
                  <a:cubicBezTo>
                    <a:pt x="15" y="0"/>
                    <a:pt x="15" y="0"/>
                    <a:pt x="15" y="0"/>
                  </a:cubicBezTo>
                  <a:cubicBezTo>
                    <a:pt x="16" y="0"/>
                    <a:pt x="17" y="0"/>
                    <a:pt x="17" y="1"/>
                  </a:cubicBezTo>
                  <a:cubicBezTo>
                    <a:pt x="17" y="1"/>
                    <a:pt x="17" y="2"/>
                    <a:pt x="16" y="2"/>
                  </a:cubicBezTo>
                  <a:cubicBezTo>
                    <a:pt x="2" y="8"/>
                    <a:pt x="2" y="8"/>
                    <a:pt x="2" y="8"/>
                  </a:cubicBezTo>
                  <a:cubicBezTo>
                    <a:pt x="2" y="8"/>
                    <a:pt x="2" y="8"/>
                    <a:pt x="2" y="8"/>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37" name="Freeform 30"/>
            <p:cNvSpPr>
              <a:spLocks/>
            </p:cNvSpPr>
            <p:nvPr/>
          </p:nvSpPr>
          <p:spPr bwMode="auto">
            <a:xfrm>
              <a:off x="4806950" y="3949701"/>
              <a:ext cx="66675" cy="30163"/>
            </a:xfrm>
            <a:custGeom>
              <a:avLst/>
              <a:gdLst>
                <a:gd name="T0" fmla="*/ 17 w 18"/>
                <a:gd name="T1" fmla="*/ 8 h 8"/>
                <a:gd name="T2" fmla="*/ 16 w 18"/>
                <a:gd name="T3" fmla="*/ 8 h 8"/>
                <a:gd name="T4" fmla="*/ 1 w 18"/>
                <a:gd name="T5" fmla="*/ 3 h 8"/>
                <a:gd name="T6" fmla="*/ 0 w 18"/>
                <a:gd name="T7" fmla="*/ 1 h 8"/>
                <a:gd name="T8" fmla="*/ 2 w 18"/>
                <a:gd name="T9" fmla="*/ 0 h 8"/>
                <a:gd name="T10" fmla="*/ 17 w 18"/>
                <a:gd name="T11" fmla="*/ 5 h 8"/>
                <a:gd name="T12" fmla="*/ 18 w 18"/>
                <a:gd name="T13" fmla="*/ 7 h 8"/>
                <a:gd name="T14" fmla="*/ 17 w 18"/>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8">
                  <a:moveTo>
                    <a:pt x="17" y="8"/>
                  </a:moveTo>
                  <a:cubicBezTo>
                    <a:pt x="16" y="8"/>
                    <a:pt x="16" y="8"/>
                    <a:pt x="16" y="8"/>
                  </a:cubicBezTo>
                  <a:cubicBezTo>
                    <a:pt x="1" y="3"/>
                    <a:pt x="1" y="3"/>
                    <a:pt x="1" y="3"/>
                  </a:cubicBezTo>
                  <a:cubicBezTo>
                    <a:pt x="0" y="2"/>
                    <a:pt x="0" y="2"/>
                    <a:pt x="0" y="1"/>
                  </a:cubicBezTo>
                  <a:cubicBezTo>
                    <a:pt x="0" y="0"/>
                    <a:pt x="1" y="0"/>
                    <a:pt x="2" y="0"/>
                  </a:cubicBezTo>
                  <a:cubicBezTo>
                    <a:pt x="17" y="5"/>
                    <a:pt x="17" y="5"/>
                    <a:pt x="17" y="5"/>
                  </a:cubicBezTo>
                  <a:cubicBezTo>
                    <a:pt x="18" y="6"/>
                    <a:pt x="18" y="6"/>
                    <a:pt x="18" y="7"/>
                  </a:cubicBezTo>
                  <a:cubicBezTo>
                    <a:pt x="18" y="8"/>
                    <a:pt x="17" y="8"/>
                    <a:pt x="17" y="8"/>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sp>
          <p:nvSpPr>
            <p:cNvPr id="38" name="Freeform 31"/>
            <p:cNvSpPr>
              <a:spLocks/>
            </p:cNvSpPr>
            <p:nvPr/>
          </p:nvSpPr>
          <p:spPr bwMode="auto">
            <a:xfrm>
              <a:off x="4760913" y="3762376"/>
              <a:ext cx="46038" cy="66675"/>
            </a:xfrm>
            <a:custGeom>
              <a:avLst/>
              <a:gdLst>
                <a:gd name="T0" fmla="*/ 2 w 12"/>
                <a:gd name="T1" fmla="*/ 18 h 18"/>
                <a:gd name="T2" fmla="*/ 1 w 12"/>
                <a:gd name="T3" fmla="*/ 18 h 18"/>
                <a:gd name="T4" fmla="*/ 0 w 12"/>
                <a:gd name="T5" fmla="*/ 16 h 18"/>
                <a:gd name="T6" fmla="*/ 9 w 12"/>
                <a:gd name="T7" fmla="*/ 1 h 18"/>
                <a:gd name="T8" fmla="*/ 11 w 12"/>
                <a:gd name="T9" fmla="*/ 1 h 18"/>
                <a:gd name="T10" fmla="*/ 11 w 12"/>
                <a:gd name="T11" fmla="*/ 3 h 18"/>
                <a:gd name="T12" fmla="*/ 3 w 12"/>
                <a:gd name="T13" fmla="*/ 18 h 18"/>
                <a:gd name="T14" fmla="*/ 2 w 12"/>
                <a:gd name="T15" fmla="*/ 18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8">
                  <a:moveTo>
                    <a:pt x="2" y="18"/>
                  </a:moveTo>
                  <a:cubicBezTo>
                    <a:pt x="1" y="18"/>
                    <a:pt x="1" y="18"/>
                    <a:pt x="1" y="18"/>
                  </a:cubicBezTo>
                  <a:cubicBezTo>
                    <a:pt x="0" y="18"/>
                    <a:pt x="0" y="17"/>
                    <a:pt x="0" y="16"/>
                  </a:cubicBezTo>
                  <a:cubicBezTo>
                    <a:pt x="9" y="1"/>
                    <a:pt x="9" y="1"/>
                    <a:pt x="9" y="1"/>
                  </a:cubicBezTo>
                  <a:cubicBezTo>
                    <a:pt x="9" y="1"/>
                    <a:pt x="10" y="0"/>
                    <a:pt x="11" y="1"/>
                  </a:cubicBezTo>
                  <a:cubicBezTo>
                    <a:pt x="12" y="1"/>
                    <a:pt x="12" y="2"/>
                    <a:pt x="11" y="3"/>
                  </a:cubicBezTo>
                  <a:cubicBezTo>
                    <a:pt x="3" y="18"/>
                    <a:pt x="3" y="18"/>
                    <a:pt x="3" y="18"/>
                  </a:cubicBezTo>
                  <a:cubicBezTo>
                    <a:pt x="3" y="18"/>
                    <a:pt x="2" y="18"/>
                    <a:pt x="2" y="18"/>
                  </a:cubicBezTo>
                </a:path>
              </a:pathLst>
            </a:custGeom>
            <a:grpFill/>
            <a:ln>
              <a:noFill/>
            </a:ln>
          </p:spPr>
          <p:txBody>
            <a:bodyPr vert="horz" wrap="square" lIns="91440" tIns="45720" rIns="91440" bIns="45720" numCol="1" anchor="t" anchorCtr="0" compatLnSpc="1">
              <a:prstTxWarp prst="textNoShape">
                <a:avLst/>
              </a:prstTxWarp>
            </a:bodyPr>
            <a:lstStyle/>
            <a:p>
              <a:endParaRPr lang="en-AU" dirty="0"/>
            </a:p>
          </p:txBody>
        </p:sp>
      </p:grpSp>
      <p:pic>
        <p:nvPicPr>
          <p:cNvPr id="39" name="Picture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00192" y="1856677"/>
            <a:ext cx="2878032" cy="3288625"/>
          </a:xfrm>
          <a:prstGeom prst="rect">
            <a:avLst/>
          </a:prstGeom>
        </p:spPr>
      </p:pic>
      <p:pic>
        <p:nvPicPr>
          <p:cNvPr id="4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7154" y="8828"/>
            <a:ext cx="1719302" cy="18478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177405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30585" y="231776"/>
            <a:ext cx="5581575" cy="709587"/>
          </a:xfrm>
        </p:spPr>
        <p:txBody>
          <a:bodyPr/>
          <a:lstStyle/>
          <a:p>
            <a:r>
              <a:rPr lang="en-AU" sz="2000" dirty="0">
                <a:latin typeface="Calibri" panose="020F0502020204030204" pitchFamily="34" charset="0"/>
              </a:rPr>
              <a:t>Numeracy is every teacher’s responsibility</a:t>
            </a:r>
          </a:p>
        </p:txBody>
      </p:sp>
      <p:sp>
        <p:nvSpPr>
          <p:cNvPr id="3" name="Content Placeholder 2"/>
          <p:cNvSpPr>
            <a:spLocks noGrp="1"/>
          </p:cNvSpPr>
          <p:nvPr>
            <p:ph idx="1"/>
          </p:nvPr>
        </p:nvSpPr>
        <p:spPr/>
        <p:txBody>
          <a:bodyPr/>
          <a:lstStyle/>
          <a:p>
            <a:r>
              <a:rPr lang="en-AU" sz="1600" dirty="0">
                <a:solidFill>
                  <a:srgbClr val="555555"/>
                </a:solidFill>
                <a:latin typeface="Calibri" panose="020F0502020204030204" pitchFamily="34" charset="0"/>
              </a:rPr>
              <a:t>The key to successfully addressing numeracy across the curriculum:</a:t>
            </a:r>
          </a:p>
          <a:p>
            <a:pPr marL="285736" indent="-285736">
              <a:buFontTx/>
              <a:buChar char="-"/>
            </a:pPr>
            <a:r>
              <a:rPr lang="en-AU" sz="1600" dirty="0">
                <a:solidFill>
                  <a:srgbClr val="555555"/>
                </a:solidFill>
                <a:latin typeface="Calibri" panose="020F0502020204030204" pitchFamily="34" charset="0"/>
              </a:rPr>
              <a:t>is for teachers to understand the mathematical demands of the work they set students</a:t>
            </a:r>
          </a:p>
          <a:p>
            <a:pPr marL="285736" indent="-285736">
              <a:buFontTx/>
              <a:buChar char="-"/>
            </a:pPr>
            <a:r>
              <a:rPr lang="en-AU" sz="1600" dirty="0">
                <a:solidFill>
                  <a:srgbClr val="555555"/>
                </a:solidFill>
                <a:latin typeface="Calibri" panose="020F0502020204030204" pitchFamily="34" charset="0"/>
              </a:rPr>
              <a:t>the potential difficulties of the numeracy aspects students may experience </a:t>
            </a:r>
          </a:p>
          <a:p>
            <a:pPr marL="285736" indent="-285736">
              <a:buFontTx/>
              <a:buChar char="-"/>
            </a:pPr>
            <a:r>
              <a:rPr lang="en-AU" sz="1600" dirty="0">
                <a:solidFill>
                  <a:srgbClr val="555555"/>
                </a:solidFill>
                <a:latin typeface="Calibri" panose="020F0502020204030204" pitchFamily="34" charset="0"/>
              </a:rPr>
              <a:t>knowledge of various strategies to assist </a:t>
            </a:r>
            <a:r>
              <a:rPr lang="en-AU" sz="1600" dirty="0" smtClean="0">
                <a:solidFill>
                  <a:srgbClr val="555555"/>
                </a:solidFill>
                <a:latin typeface="Calibri" panose="020F0502020204030204" pitchFamily="34" charset="0"/>
              </a:rPr>
              <a:t>students to improve numeracy outcomes for all students</a:t>
            </a:r>
            <a:endParaRPr lang="en-AU" sz="1600" dirty="0">
              <a:latin typeface="Calibri" panose="020F0502020204030204" pitchFamily="34" charset="0"/>
            </a:endParaRPr>
          </a:p>
          <a:p>
            <a:endParaRPr lang="en-AU" dirty="0"/>
          </a:p>
        </p:txBody>
      </p:sp>
      <p:sp>
        <p:nvSpPr>
          <p:cNvPr id="4" name="Date Placeholder 3"/>
          <p:cNvSpPr>
            <a:spLocks noGrp="1"/>
          </p:cNvSpPr>
          <p:nvPr>
            <p:ph type="dt" sz="half" idx="10"/>
          </p:nvPr>
        </p:nvSpPr>
        <p:spPr/>
        <p:txBody>
          <a:bodyPr/>
          <a:lstStyle/>
          <a:p>
            <a:fld id="{F8D4658A-9A5A-4940-B74C-A75CDDC9FA23}" type="datetime4">
              <a:rPr lang="en-AU" smtClean="0"/>
              <a:t>25 July 2017</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a:t>
            </a:r>
            <a:r>
              <a:rPr lang="en-AU" dirty="0" smtClean="0"/>
              <a:t>Numeracy Skills Framework </a:t>
            </a:r>
            <a:endParaRPr lang="en-AU" dirty="0"/>
          </a:p>
        </p:txBody>
      </p:sp>
      <p:sp>
        <p:nvSpPr>
          <p:cNvPr id="6" name="Slide Number Placeholder 5"/>
          <p:cNvSpPr>
            <a:spLocks noGrp="1"/>
          </p:cNvSpPr>
          <p:nvPr>
            <p:ph type="sldNum" sz="quarter" idx="12"/>
          </p:nvPr>
        </p:nvSpPr>
        <p:spPr/>
        <p:txBody>
          <a:bodyPr/>
          <a:lstStyle/>
          <a:p>
            <a:r>
              <a:rPr lang="en-AU" dirty="0" smtClean="0"/>
              <a:t>Page </a:t>
            </a:r>
            <a:fld id="{4A2A1DA9-8CAF-4BCA-B496-545B076AED2D}" type="slidenum">
              <a:rPr lang="en-AU" smtClean="0"/>
              <a:pPr/>
              <a:t>8</a:t>
            </a:fld>
            <a:endParaRPr lang="en-AU" dirty="0"/>
          </a:p>
        </p:txBody>
      </p:sp>
      <p:pic>
        <p:nvPicPr>
          <p:cNvPr id="7" name="Content Placeholder 5"/>
          <p:cNvPicPr>
            <a:picLocks noChangeAspect="1"/>
          </p:cNvPicPr>
          <p:nvPr/>
        </p:nvPicPr>
        <p:blipFill>
          <a:blip r:embed="rId3"/>
          <a:stretch>
            <a:fillRect/>
          </a:stretch>
        </p:blipFill>
        <p:spPr>
          <a:xfrm>
            <a:off x="6300192" y="979205"/>
            <a:ext cx="2843808" cy="2768790"/>
          </a:xfrm>
          <a:prstGeom prst="rect">
            <a:avLst/>
          </a:prstGeom>
        </p:spPr>
      </p:pic>
    </p:spTree>
    <p:extLst>
      <p:ext uri="{BB962C8B-B14F-4D97-AF65-F5344CB8AC3E}">
        <p14:creationId xmlns:p14="http://schemas.microsoft.com/office/powerpoint/2010/main" val="28142737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2000" dirty="0">
                <a:latin typeface="Calibri" panose="020F0502020204030204" pitchFamily="34" charset="0"/>
              </a:rPr>
              <a:t>Numeracy is every teachers responsibility</a:t>
            </a:r>
          </a:p>
        </p:txBody>
      </p:sp>
      <p:sp>
        <p:nvSpPr>
          <p:cNvPr id="3" name="Content Placeholder 2"/>
          <p:cNvSpPr>
            <a:spLocks noGrp="1"/>
          </p:cNvSpPr>
          <p:nvPr>
            <p:ph idx="1"/>
          </p:nvPr>
        </p:nvSpPr>
        <p:spPr/>
        <p:txBody>
          <a:bodyPr/>
          <a:lstStyle/>
          <a:p>
            <a:r>
              <a:rPr lang="en-AU" sz="1600" dirty="0">
                <a:solidFill>
                  <a:srgbClr val="555555"/>
                </a:solidFill>
                <a:latin typeface="Calibri" panose="020F0502020204030204" pitchFamily="34" charset="0"/>
              </a:rPr>
              <a:t>While the majority of the responsibility for the enhancement of mathematical skills lies within the mathematics classroom, numeracy skills can only be developed when numeracy is implemented across the curriculum and across a range of </a:t>
            </a:r>
            <a:r>
              <a:rPr lang="en-AU" sz="1600" dirty="0" smtClean="0">
                <a:solidFill>
                  <a:srgbClr val="555555"/>
                </a:solidFill>
                <a:latin typeface="Calibri" panose="020F0502020204030204" pitchFamily="34" charset="0"/>
              </a:rPr>
              <a:t>contexts by all teachers. </a:t>
            </a:r>
            <a:endParaRPr lang="en-AU" sz="1600" dirty="0" smtClean="0">
              <a:solidFill>
                <a:srgbClr val="555555"/>
              </a:solidFill>
              <a:latin typeface="Calibri" panose="020F0502020204030204" pitchFamily="34" charset="0"/>
            </a:endParaRPr>
          </a:p>
          <a:p>
            <a:r>
              <a:rPr lang="en-AU" sz="1600" dirty="0" smtClean="0">
                <a:solidFill>
                  <a:srgbClr val="555555"/>
                </a:solidFill>
                <a:latin typeface="Calibri" panose="020F0502020204030204" pitchFamily="34" charset="0"/>
              </a:rPr>
              <a:t>This </a:t>
            </a:r>
            <a:r>
              <a:rPr lang="en-AU" sz="1600" dirty="0">
                <a:solidFill>
                  <a:srgbClr val="555555"/>
                </a:solidFill>
                <a:latin typeface="Calibri" panose="020F0502020204030204" pitchFamily="34" charset="0"/>
              </a:rPr>
              <a:t>involves a whole school focus, with numeracy skills explicitly taught through every syllabus and by every teacher. </a:t>
            </a:r>
          </a:p>
          <a:p>
            <a:endParaRPr lang="en-AU" dirty="0"/>
          </a:p>
        </p:txBody>
      </p:sp>
      <p:sp>
        <p:nvSpPr>
          <p:cNvPr id="4" name="Date Placeholder 3"/>
          <p:cNvSpPr>
            <a:spLocks noGrp="1"/>
          </p:cNvSpPr>
          <p:nvPr>
            <p:ph type="dt" sz="half" idx="10"/>
          </p:nvPr>
        </p:nvSpPr>
        <p:spPr/>
        <p:txBody>
          <a:bodyPr/>
          <a:lstStyle/>
          <a:p>
            <a:fld id="{F8D4658A-9A5A-4940-B74C-A75CDDC9FA23}" type="datetime4">
              <a:rPr lang="en-AU" smtClean="0"/>
              <a:t>25 July 2017</a:t>
            </a:fld>
            <a:endParaRPr lang="en-AU" dirty="0"/>
          </a:p>
        </p:txBody>
      </p:sp>
      <p:sp>
        <p:nvSpPr>
          <p:cNvPr id="5" name="Footer Placeholder 4"/>
          <p:cNvSpPr>
            <a:spLocks noGrp="1"/>
          </p:cNvSpPr>
          <p:nvPr>
            <p:ph type="ftr" sz="quarter" idx="11"/>
          </p:nvPr>
        </p:nvSpPr>
        <p:spPr/>
        <p:txBody>
          <a:bodyPr/>
          <a:lstStyle/>
          <a:p>
            <a:r>
              <a:rPr lang="en-AU" dirty="0" smtClean="0"/>
              <a:t>© NSW Department of Education | Numeracy</a:t>
            </a:r>
            <a:endParaRPr lang="en-AU" dirty="0"/>
          </a:p>
        </p:txBody>
      </p:sp>
      <p:sp>
        <p:nvSpPr>
          <p:cNvPr id="6" name="Slide Number Placeholder 5"/>
          <p:cNvSpPr>
            <a:spLocks noGrp="1"/>
          </p:cNvSpPr>
          <p:nvPr>
            <p:ph type="sldNum" sz="quarter" idx="12"/>
          </p:nvPr>
        </p:nvSpPr>
        <p:spPr/>
        <p:txBody>
          <a:bodyPr/>
          <a:lstStyle/>
          <a:p>
            <a:r>
              <a:rPr lang="en-AU" dirty="0" smtClean="0"/>
              <a:t>Page </a:t>
            </a:r>
            <a:fld id="{4A2A1DA9-8CAF-4BCA-B496-545B076AED2D}" type="slidenum">
              <a:rPr lang="en-AU" smtClean="0"/>
              <a:pPr/>
              <a:t>9</a:t>
            </a:fld>
            <a:endParaRPr lang="en-AU" dirty="0"/>
          </a:p>
        </p:txBody>
      </p:sp>
      <p:pic>
        <p:nvPicPr>
          <p:cNvPr id="7" name="Picture 6"/>
          <p:cNvPicPr>
            <a:picLocks noChangeAspect="1"/>
          </p:cNvPicPr>
          <p:nvPr/>
        </p:nvPicPr>
        <p:blipFill>
          <a:blip r:embed="rId2"/>
          <a:stretch>
            <a:fillRect/>
          </a:stretch>
        </p:blipFill>
        <p:spPr>
          <a:xfrm>
            <a:off x="6304036" y="977082"/>
            <a:ext cx="2853212" cy="3353345"/>
          </a:xfrm>
          <a:prstGeom prst="rect">
            <a:avLst/>
          </a:prstGeom>
        </p:spPr>
      </p:pic>
    </p:spTree>
    <p:extLst>
      <p:ext uri="{BB962C8B-B14F-4D97-AF65-F5344CB8AC3E}">
        <p14:creationId xmlns:p14="http://schemas.microsoft.com/office/powerpoint/2010/main" val="195463689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Dept of Education">
      <a:dk1>
        <a:sysClr val="windowText" lastClr="000000"/>
      </a:dk1>
      <a:lt1>
        <a:sysClr val="window" lastClr="FFFFFF"/>
      </a:lt1>
      <a:dk2>
        <a:srgbClr val="425968"/>
      </a:dk2>
      <a:lt2>
        <a:srgbClr val="EEECE1"/>
      </a:lt2>
      <a:accent1>
        <a:srgbClr val="00ABC3"/>
      </a:accent1>
      <a:accent2>
        <a:srgbClr val="00B178"/>
      </a:accent2>
      <a:accent3>
        <a:srgbClr val="9ACAEB"/>
      </a:accent3>
      <a:accent4>
        <a:srgbClr val="A87EB1"/>
      </a:accent4>
      <a:accent5>
        <a:srgbClr val="4BACC6"/>
      </a:accent5>
      <a:accent6>
        <a:srgbClr val="FFC623"/>
      </a:accent6>
      <a:hlink>
        <a:srgbClr val="0000FF"/>
      </a:hlink>
      <a:folHlink>
        <a:srgbClr val="800080"/>
      </a:folHlink>
    </a:clrScheme>
    <a:fontScheme name="Dept of Education">
      <a:majorFont>
        <a:latin typeface="Montserrat"/>
        <a:ea typeface=""/>
        <a:cs typeface=""/>
      </a:majorFont>
      <a:minorFont>
        <a:latin typeface="Montserra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1_Office Theme">
  <a:themeElements>
    <a:clrScheme name="Dept of Education">
      <a:dk1>
        <a:sysClr val="windowText" lastClr="000000"/>
      </a:dk1>
      <a:lt1>
        <a:sysClr val="window" lastClr="FFFFFF"/>
      </a:lt1>
      <a:dk2>
        <a:srgbClr val="425968"/>
      </a:dk2>
      <a:lt2>
        <a:srgbClr val="EEECE1"/>
      </a:lt2>
      <a:accent1>
        <a:srgbClr val="00ABC3"/>
      </a:accent1>
      <a:accent2>
        <a:srgbClr val="00B178"/>
      </a:accent2>
      <a:accent3>
        <a:srgbClr val="9ACAEB"/>
      </a:accent3>
      <a:accent4>
        <a:srgbClr val="A87EB1"/>
      </a:accent4>
      <a:accent5>
        <a:srgbClr val="4BACC6"/>
      </a:accent5>
      <a:accent6>
        <a:srgbClr val="FFC623"/>
      </a:accent6>
      <a:hlink>
        <a:srgbClr val="0000FF"/>
      </a:hlink>
      <a:folHlink>
        <a:srgbClr val="800080"/>
      </a:folHlink>
    </a:clrScheme>
    <a:fontScheme name="Dept of Education">
      <a:majorFont>
        <a:latin typeface="Montserrat"/>
        <a:ea typeface=""/>
        <a:cs typeface=""/>
      </a:majorFont>
      <a:minorFont>
        <a:latin typeface="Montserrat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noFill/>
        </a:ln>
      </a:spPr>
      <a:bodyPr rtlCol="0" anchor="ctr"/>
      <a:lstStyle>
        <a:defPPr algn="ctr">
          <a:defRPr sz="12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pt of Education">
    <a:dk1>
      <a:sysClr val="windowText" lastClr="000000"/>
    </a:dk1>
    <a:lt1>
      <a:sysClr val="window" lastClr="FFFFFF"/>
    </a:lt1>
    <a:dk2>
      <a:srgbClr val="425968"/>
    </a:dk2>
    <a:lt2>
      <a:srgbClr val="EEECE1"/>
    </a:lt2>
    <a:accent1>
      <a:srgbClr val="00ABC3"/>
    </a:accent1>
    <a:accent2>
      <a:srgbClr val="00B178"/>
    </a:accent2>
    <a:accent3>
      <a:srgbClr val="9ACAEB"/>
    </a:accent3>
    <a:accent4>
      <a:srgbClr val="A87EB1"/>
    </a:accent4>
    <a:accent5>
      <a:srgbClr val="4BACC6"/>
    </a:accent5>
    <a:accent6>
      <a:srgbClr val="FFC623"/>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1950</TotalTime>
  <Words>1368</Words>
  <Application>Microsoft Office PowerPoint</Application>
  <PresentationFormat>On-screen Show (16:9)</PresentationFormat>
  <Paragraphs>214</Paragraphs>
  <Slides>34</Slides>
  <Notes>8</Notes>
  <HiddenSlides>0</HiddenSlides>
  <MMClips>0</MMClips>
  <ScaleCrop>false</ScaleCrop>
  <HeadingPairs>
    <vt:vector size="4" baseType="variant">
      <vt:variant>
        <vt:lpstr>Theme</vt:lpstr>
      </vt:variant>
      <vt:variant>
        <vt:i4>2</vt:i4>
      </vt:variant>
      <vt:variant>
        <vt:lpstr>Slide Titles</vt:lpstr>
      </vt:variant>
      <vt:variant>
        <vt:i4>34</vt:i4>
      </vt:variant>
    </vt:vector>
  </HeadingPairs>
  <TitlesOfParts>
    <vt:vector size="36" baseType="lpstr">
      <vt:lpstr>Office Theme</vt:lpstr>
      <vt:lpstr>1_Office Theme</vt:lpstr>
      <vt:lpstr>  Numeracy Skills Framework</vt:lpstr>
      <vt:lpstr> Numeracy K-12 Policy</vt:lpstr>
      <vt:lpstr>Numeracy K-12 Policy</vt:lpstr>
      <vt:lpstr>Numeracy is one of the General Capability  explicitly addressed in the NSW Syllabuses</vt:lpstr>
      <vt:lpstr>How was this document developed? </vt:lpstr>
      <vt:lpstr>NSW School consultation </vt:lpstr>
      <vt:lpstr>What is the Numeracy skills Framework? </vt:lpstr>
      <vt:lpstr>Numeracy is every teacher’s responsibility</vt:lpstr>
      <vt:lpstr>Numeracy is every teachers responsibility</vt:lpstr>
      <vt:lpstr>The Numeracy Skills Framework consists of five Focus Areas </vt:lpstr>
      <vt:lpstr>aspects of numeracy KLA applications and considerations</vt:lpstr>
      <vt:lpstr>Each focus area lists the numeracy skills for each stage of schooling from preschool to year 10</vt:lpstr>
      <vt:lpstr>Our priority is to Cater for all Students</vt:lpstr>
      <vt:lpstr>PowerPoint Presentation</vt:lpstr>
      <vt:lpstr>Video of students solving problems</vt:lpstr>
      <vt:lpstr>Make a list </vt:lpstr>
      <vt:lpstr>PowerPoint Presentation</vt:lpstr>
      <vt:lpstr>Identify Numeracy demands in your kla</vt:lpstr>
      <vt:lpstr>Identify Three Numeracy focus areas from NAPLAN Data</vt:lpstr>
      <vt:lpstr>PowerPoint Presentation</vt:lpstr>
      <vt:lpstr>Group Activity </vt:lpstr>
      <vt:lpstr>PowerPoint Presentation</vt:lpstr>
      <vt:lpstr>Newman’s Error Analysis</vt:lpstr>
      <vt:lpstr>Newman’s prompts </vt:lpstr>
      <vt:lpstr>Newman’s in action</vt:lpstr>
      <vt:lpstr>Problem 1 | pizza</vt:lpstr>
      <vt:lpstr>Newman’s in action</vt:lpstr>
      <vt:lpstr>Problem 2 | Milk jug</vt:lpstr>
      <vt:lpstr>PowerPoint Presentation</vt:lpstr>
      <vt:lpstr>Numeracy Focus points</vt:lpstr>
      <vt:lpstr>Numeracy across the curriculum - Course</vt:lpstr>
      <vt:lpstr>Mathematics diagnostic tasks</vt:lpstr>
      <vt:lpstr>Numeracy strategies for students</vt:lpstr>
      <vt:lpstr>Mathematics Teaching Ideas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johnAq</dc:creator>
  <cp:lastModifiedBy>Jebeile, Nagla</cp:lastModifiedBy>
  <cp:revision>194</cp:revision>
  <cp:lastPrinted>2015-09-07T03:06:18Z</cp:lastPrinted>
  <dcterms:created xsi:type="dcterms:W3CDTF">2015-09-06T11:20:53Z</dcterms:created>
  <dcterms:modified xsi:type="dcterms:W3CDTF">2017-07-25T06:41:23Z</dcterms:modified>
</cp:coreProperties>
</file>